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2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3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theme/theme4.xml" ContentType="application/vnd.openxmlformats-officedocument.theme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theme/theme5.xml" ContentType="application/vnd.openxmlformats-officedocument.theme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89" r:id="rId2"/>
    <p:sldMasterId id="2147483706" r:id="rId3"/>
    <p:sldMasterId id="2147483716" r:id="rId4"/>
    <p:sldMasterId id="2147483737" r:id="rId5"/>
    <p:sldMasterId id="2147483757" r:id="rId6"/>
  </p:sldMasterIdLst>
  <p:notesMasterIdLst>
    <p:notesMasterId r:id="rId40"/>
  </p:notesMasterIdLst>
  <p:sldIdLst>
    <p:sldId id="318" r:id="rId7"/>
    <p:sldId id="315" r:id="rId8"/>
    <p:sldId id="316" r:id="rId9"/>
    <p:sldId id="317" r:id="rId10"/>
    <p:sldId id="310" r:id="rId11"/>
    <p:sldId id="287" r:id="rId12"/>
    <p:sldId id="305" r:id="rId13"/>
    <p:sldId id="308" r:id="rId14"/>
    <p:sldId id="275" r:id="rId15"/>
    <p:sldId id="307" r:id="rId16"/>
    <p:sldId id="277" r:id="rId17"/>
    <p:sldId id="291" r:id="rId18"/>
    <p:sldId id="271" r:id="rId19"/>
    <p:sldId id="272" r:id="rId20"/>
    <p:sldId id="293" r:id="rId21"/>
    <p:sldId id="313" r:id="rId22"/>
    <p:sldId id="301" r:id="rId23"/>
    <p:sldId id="283" r:id="rId24"/>
    <p:sldId id="292" r:id="rId25"/>
    <p:sldId id="267" r:id="rId26"/>
    <p:sldId id="274" r:id="rId27"/>
    <p:sldId id="300" r:id="rId28"/>
    <p:sldId id="279" r:id="rId29"/>
    <p:sldId id="263" r:id="rId30"/>
    <p:sldId id="312" r:id="rId31"/>
    <p:sldId id="311" r:id="rId32"/>
    <p:sldId id="297" r:id="rId33"/>
    <p:sldId id="298" r:id="rId34"/>
    <p:sldId id="299" r:id="rId35"/>
    <p:sldId id="285" r:id="rId36"/>
    <p:sldId id="286" r:id="rId37"/>
    <p:sldId id="314" r:id="rId38"/>
    <p:sldId id="273" r:id="rId39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Chris Mayo" initials="CM" lastIdx="24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00FF"/>
    <a:srgbClr val="CC00FF"/>
    <a:srgbClr val="0000CC"/>
    <a:srgbClr val="A600B0"/>
    <a:srgbClr val="00889E"/>
    <a:srgbClr val="5A38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718" autoAdjust="0"/>
    <p:restoredTop sz="79638" autoAdjust="0"/>
  </p:normalViewPr>
  <p:slideViewPr>
    <p:cSldViewPr snapToGrid="0">
      <p:cViewPr varScale="1">
        <p:scale>
          <a:sx n="61" d="100"/>
          <a:sy n="61" d="100"/>
        </p:scale>
        <p:origin x="870" y="78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1372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presProps" Target="presProps.xml"/><Relationship Id="rId7" Type="http://schemas.openxmlformats.org/officeDocument/2006/relationships/slide" Target="slides/slid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viewProps" Target="viewProps.xml"/><Relationship Id="rId8" Type="http://schemas.openxmlformats.org/officeDocument/2006/relationships/slide" Target="slides/slide2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41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AA8B4D-8513-4212-9B90-DD3442E2BFA4}" type="datetimeFigureOut">
              <a:rPr lang="en-US" smtClean="0"/>
              <a:t>9/29/2012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0D2AEF-88BD-4BCD-9F1C-FF50ACDB49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0866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Show</a:t>
            </a:r>
            <a:r>
              <a:rPr lang="en-US" baseline="0" dirty="0" smtClean="0"/>
              <a:t> you ways to go WOW</a:t>
            </a:r>
          </a:p>
          <a:p>
            <a:r>
              <a:rPr lang="en-US" baseline="0" dirty="0" smtClean="0"/>
              <a:t>Easy 5-10 lines of code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0D2AEF-88BD-4BCD-9F1C-FF50ACDB499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5369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Sheer</a:t>
            </a:r>
            <a:r>
              <a:rPr lang="en-US" baseline="0" dirty="0" smtClean="0"/>
              <a:t> amount of information intake is mind blowing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0D2AEF-88BD-4BCD-9F1C-FF50ACDB499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6824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Sheer</a:t>
            </a:r>
            <a:r>
              <a:rPr lang="en-US" baseline="0" dirty="0" smtClean="0"/>
              <a:t> amount of information intake is mind blowing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0D2AEF-88BD-4BCD-9F1C-FF50ACDB499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6824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Show</a:t>
            </a:r>
            <a:r>
              <a:rPr lang="en-US" baseline="0" dirty="0" smtClean="0"/>
              <a:t> you ways to go WOW</a:t>
            </a:r>
          </a:p>
          <a:p>
            <a:r>
              <a:rPr lang="en-US" baseline="0" dirty="0" smtClean="0"/>
              <a:t>Easy 5-10 lines of code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0D2AEF-88BD-4BCD-9F1C-FF50ACDB499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5369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Pros</a:t>
            </a:r>
            <a:r>
              <a:rPr lang="en-US" baseline="0" dirty="0" smtClean="0"/>
              <a:t> and cons of social networks for apps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0D2AEF-88BD-4BCD-9F1C-FF50ACDB499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653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We’re all guilty </a:t>
            </a:r>
          </a:p>
          <a:p>
            <a:r>
              <a:rPr lang="en-US" dirty="0" smtClean="0"/>
              <a:t>Armstrong</a:t>
            </a:r>
            <a:r>
              <a:rPr lang="en-US" baseline="0" dirty="0" smtClean="0"/>
              <a:t> thru </a:t>
            </a:r>
            <a:r>
              <a:rPr lang="en-US" baseline="0" dirty="0" err="1" smtClean="0"/>
              <a:t>facebook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0D2AEF-88BD-4BCD-9F1C-FF50ACDB499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6905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D823CC-8F3C-4DD3-B803-BF05D5FEEBF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099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>
                <a:solidFill>
                  <a:prstClr val="black"/>
                </a:solidFill>
              </a:rPr>
              <a:pPr/>
              <a:t>30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43861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>
                <a:solidFill>
                  <a:prstClr val="black"/>
                </a:solidFill>
              </a:rPr>
              <a:pPr/>
              <a:t>31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11725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6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6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6.xml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6.xml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6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6.xml"/></Relationships>
</file>

<file path=ppt/slideLayouts/_rels/slideLayout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6.xml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6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6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6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/>
          <p:cNvSpPr/>
          <p:nvPr/>
        </p:nvSpPr>
        <p:spPr bwMode="auto">
          <a:xfrm>
            <a:off x="7387914" y="-120405"/>
            <a:ext cx="1371957" cy="1371600"/>
          </a:xfrm>
          <a:prstGeom prst="rect">
            <a:avLst/>
          </a:prstGeom>
          <a:noFill/>
          <a:ln w="28575" cap="flat" cmpd="sng" algn="ctr">
            <a:solidFill>
              <a:srgbClr val="FFFFFF">
                <a:alpha val="10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34295" tIns="34295" rIns="34295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666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4" name="Rectangle 33"/>
          <p:cNvSpPr/>
          <p:nvPr/>
        </p:nvSpPr>
        <p:spPr bwMode="auto">
          <a:xfrm>
            <a:off x="6948699" y="973934"/>
            <a:ext cx="878416" cy="878187"/>
          </a:xfrm>
          <a:prstGeom prst="rect">
            <a:avLst/>
          </a:prstGeom>
          <a:noFill/>
          <a:ln w="57150" cap="flat" cmpd="sng" algn="ctr">
            <a:solidFill>
              <a:srgbClr val="FFFFFF">
                <a:alpha val="2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34295" tIns="34295" rIns="34295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666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Rectangle 34"/>
          <p:cNvSpPr/>
          <p:nvPr/>
        </p:nvSpPr>
        <p:spPr bwMode="auto">
          <a:xfrm>
            <a:off x="6948700" y="-120404"/>
            <a:ext cx="656428" cy="656258"/>
          </a:xfrm>
          <a:prstGeom prst="rect">
            <a:avLst/>
          </a:prstGeom>
          <a:noFill/>
          <a:ln w="57150" cap="flat" cmpd="sng" algn="ctr">
            <a:solidFill>
              <a:srgbClr val="FFFFFF">
                <a:alpha val="5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34295" tIns="34295" rIns="34295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666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6" name="Rectangle 35"/>
          <p:cNvSpPr/>
          <p:nvPr/>
        </p:nvSpPr>
        <p:spPr bwMode="auto">
          <a:xfrm>
            <a:off x="6165936" y="1067295"/>
            <a:ext cx="499204" cy="499074"/>
          </a:xfrm>
          <a:prstGeom prst="rect">
            <a:avLst/>
          </a:prstGeom>
          <a:noFill/>
          <a:ln w="28575" cap="flat" cmpd="sng" algn="ctr">
            <a:solidFill>
              <a:srgbClr val="FFFFFF">
                <a:alpha val="5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34295" tIns="34295" rIns="34295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666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7" name="Rectangle 36"/>
          <p:cNvSpPr/>
          <p:nvPr/>
        </p:nvSpPr>
        <p:spPr bwMode="auto">
          <a:xfrm>
            <a:off x="6948699" y="4315169"/>
            <a:ext cx="878416" cy="878187"/>
          </a:xfrm>
          <a:prstGeom prst="rect">
            <a:avLst/>
          </a:prstGeom>
          <a:noFill/>
          <a:ln w="76200" cap="flat" cmpd="sng" algn="ctr">
            <a:solidFill>
              <a:srgbClr val="FFFFFF">
                <a:alpha val="5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34295" tIns="34295" rIns="34295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666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8" name="Rectangle 37"/>
          <p:cNvSpPr/>
          <p:nvPr/>
        </p:nvSpPr>
        <p:spPr bwMode="auto">
          <a:xfrm>
            <a:off x="7897925" y="3811063"/>
            <a:ext cx="580585" cy="580434"/>
          </a:xfrm>
          <a:prstGeom prst="rect">
            <a:avLst/>
          </a:prstGeom>
          <a:noFill/>
          <a:ln w="19050" cap="flat" cmpd="sng" algn="ctr">
            <a:solidFill>
              <a:srgbClr val="FFFFFF">
                <a:alpha val="5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34295" tIns="34295" rIns="34295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666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9" name="Rectangle 38"/>
          <p:cNvSpPr/>
          <p:nvPr/>
        </p:nvSpPr>
        <p:spPr bwMode="auto">
          <a:xfrm>
            <a:off x="8414552" y="4207718"/>
            <a:ext cx="237596" cy="237534"/>
          </a:xfrm>
          <a:prstGeom prst="rect">
            <a:avLst/>
          </a:prstGeom>
          <a:noFill/>
          <a:ln w="19050" cap="flat" cmpd="sng" algn="ctr">
            <a:solidFill>
              <a:srgbClr val="FFFFFF">
                <a:alpha val="20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34295" tIns="34295" rIns="34295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666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0" name="Rectangle 39"/>
          <p:cNvSpPr/>
          <p:nvPr/>
        </p:nvSpPr>
        <p:spPr bwMode="auto">
          <a:xfrm>
            <a:off x="7969237" y="4754263"/>
            <a:ext cx="1771426" cy="1770965"/>
          </a:xfrm>
          <a:prstGeom prst="rect">
            <a:avLst/>
          </a:prstGeom>
          <a:noFill/>
          <a:ln w="57150" cap="flat" cmpd="sng" algn="ctr">
            <a:solidFill>
              <a:srgbClr val="FFFFFF">
                <a:alpha val="10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34295" tIns="34295" rIns="34295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666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1" name="Rectangle 40"/>
          <p:cNvSpPr/>
          <p:nvPr/>
        </p:nvSpPr>
        <p:spPr bwMode="auto">
          <a:xfrm>
            <a:off x="511593" y="331585"/>
            <a:ext cx="941926" cy="941681"/>
          </a:xfrm>
          <a:prstGeom prst="rect">
            <a:avLst/>
          </a:prstGeom>
          <a:noFill/>
          <a:ln w="57150" cap="flat" cmpd="sng" algn="ctr">
            <a:solidFill>
              <a:srgbClr val="FFFFFF">
                <a:alpha val="5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34295" tIns="34295" rIns="34295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666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2" name="Rectangle 41"/>
          <p:cNvSpPr/>
          <p:nvPr/>
        </p:nvSpPr>
        <p:spPr bwMode="auto">
          <a:xfrm>
            <a:off x="1400199" y="-120405"/>
            <a:ext cx="384993" cy="384893"/>
          </a:xfrm>
          <a:prstGeom prst="rect">
            <a:avLst/>
          </a:prstGeom>
          <a:noFill/>
          <a:ln w="19050" cap="flat" cmpd="sng" algn="ctr">
            <a:solidFill>
              <a:srgbClr val="FFFFFF">
                <a:alpha val="20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34295" tIns="34295" rIns="34295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666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3" name="Rectangle 42"/>
          <p:cNvSpPr/>
          <p:nvPr/>
        </p:nvSpPr>
        <p:spPr bwMode="auto">
          <a:xfrm>
            <a:off x="8814701" y="925813"/>
            <a:ext cx="183403" cy="183356"/>
          </a:xfrm>
          <a:prstGeom prst="rect">
            <a:avLst/>
          </a:prstGeom>
          <a:noFill/>
          <a:ln w="19050" cap="flat" cmpd="sng" algn="ctr">
            <a:solidFill>
              <a:srgbClr val="FFFFFF">
                <a:alpha val="10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34295" tIns="34295" rIns="34295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666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4" name="Rectangle 43"/>
          <p:cNvSpPr/>
          <p:nvPr/>
        </p:nvSpPr>
        <p:spPr bwMode="auto">
          <a:xfrm>
            <a:off x="4369554" y="1438816"/>
            <a:ext cx="656428" cy="656258"/>
          </a:xfrm>
          <a:prstGeom prst="rect">
            <a:avLst/>
          </a:prstGeom>
          <a:noFill/>
          <a:ln w="9525" cap="flat" cmpd="sng" algn="ctr">
            <a:solidFill>
              <a:srgbClr val="FFFFFF">
                <a:alpha val="5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34295" tIns="34295" rIns="34295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666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5" name="Rectangle 44"/>
          <p:cNvSpPr/>
          <p:nvPr/>
        </p:nvSpPr>
        <p:spPr bwMode="auto">
          <a:xfrm>
            <a:off x="3731064" y="4057712"/>
            <a:ext cx="452671" cy="452553"/>
          </a:xfrm>
          <a:prstGeom prst="rect">
            <a:avLst/>
          </a:prstGeom>
          <a:noFill/>
          <a:ln w="38100" cap="flat" cmpd="sng" algn="ctr">
            <a:solidFill>
              <a:srgbClr val="FFFFFF">
                <a:alpha val="5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34295" tIns="34295" rIns="34295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666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6" name="Rectangle 45"/>
          <p:cNvSpPr/>
          <p:nvPr/>
        </p:nvSpPr>
        <p:spPr bwMode="auto">
          <a:xfrm>
            <a:off x="4223174" y="3511406"/>
            <a:ext cx="772782" cy="772581"/>
          </a:xfrm>
          <a:prstGeom prst="rect">
            <a:avLst/>
          </a:prstGeom>
          <a:noFill/>
          <a:ln w="57150" cap="flat" cmpd="sng" algn="ctr">
            <a:solidFill>
              <a:srgbClr val="FFFFFF">
                <a:alpha val="5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34295" tIns="34295" rIns="34295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666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34212" y="1637560"/>
            <a:ext cx="7680340" cy="692497"/>
          </a:xfrm>
        </p:spPr>
        <p:txBody>
          <a:bodyPr anchor="b" anchorCtr="0"/>
          <a:lstStyle>
            <a:lvl1pPr>
              <a:defRPr sz="5000" spc="-113" baseline="0">
                <a:solidFill>
                  <a:schemeClr val="bg1">
                    <a:alpha val="99000"/>
                  </a:schemeClr>
                </a:solidFill>
              </a:defRPr>
            </a:lvl1pPr>
          </a:lstStyle>
          <a:p>
            <a:r>
              <a:rPr lang="en-US" dirty="0" smtClean="0"/>
              <a:t>Click to edit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734212" y="2569371"/>
            <a:ext cx="7680340" cy="373949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pc="-53" baseline="0">
                <a:solidFill>
                  <a:schemeClr val="tx2">
                    <a:lumMod val="20000"/>
                    <a:lumOff val="80000"/>
                    <a:alpha val="99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 smtClean="0"/>
              <a:t>Speaker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9414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ext_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3568090" y="1894932"/>
            <a:ext cx="2003058" cy="685800"/>
          </a:xfrm>
          <a:prstGeom prst="rect">
            <a:avLst/>
          </a:prstGeom>
          <a:solidFill>
            <a:srgbClr val="0072C6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68589" tIns="34295" rIns="34295" bIns="68589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800" smtClean="0">
                <a:solidFill>
                  <a:schemeClr val="bg1">
                    <a:alpha val="99000"/>
                  </a:schemeClr>
                </a:solidFill>
                <a:ea typeface="Segoe UI" pitchFamily="34" charset="0"/>
                <a:cs typeface="Segoe UI" pitchFamily="34" charset="0"/>
              </a:defRPr>
            </a:lvl1pPr>
            <a:lvl2pPr>
              <a:defRPr lang="en-US" sz="1400" smtClean="0">
                <a:solidFill>
                  <a:schemeClr val="lt1"/>
                </a:solidFill>
              </a:defRPr>
            </a:lvl2pPr>
            <a:lvl3pPr>
              <a:defRPr lang="en-US" sz="1400" smtClean="0">
                <a:solidFill>
                  <a:schemeClr val="lt1"/>
                </a:solidFill>
              </a:defRPr>
            </a:lvl3pPr>
            <a:lvl4pPr>
              <a:defRPr lang="en-US" sz="1400" smtClean="0">
                <a:solidFill>
                  <a:schemeClr val="lt1"/>
                </a:solidFill>
              </a:defRPr>
            </a:lvl4pPr>
            <a:lvl5pPr>
              <a:defRPr lang="en-US" sz="1400">
                <a:solidFill>
                  <a:schemeClr val="lt1"/>
                </a:solidFill>
              </a:defRPr>
            </a:lvl5pPr>
          </a:lstStyle>
          <a:p>
            <a:pPr marL="0" marR="0" lvl="0" indent="0" defTabSz="68566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FFFFFF">
                    <a:alpha val="99000"/>
                  </a:srgbClr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Click to edit Master text styles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3568090" y="2580732"/>
            <a:ext cx="2003058" cy="1145286"/>
          </a:xfrm>
          <a:prstGeom prst="rect">
            <a:avLst/>
          </a:prstGeom>
          <a:solidFill>
            <a:srgbClr val="C7C7C7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68589" tIns="68589" rIns="34295" bIns="68589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200" dirty="0" smtClean="0">
                <a:solidFill>
                  <a:schemeClr val="tx1">
                    <a:lumMod val="85000"/>
                    <a:lumOff val="15000"/>
                    <a:alpha val="99000"/>
                  </a:schemeClr>
                </a:solidFill>
              </a:defRPr>
            </a:lvl1pPr>
          </a:lstStyle>
          <a:p>
            <a:pPr marL="0" marR="0" lvl="0" indent="0" defTabSz="685891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0072C6">
                    <a:lumMod val="50000"/>
                    <a:alpha val="99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Click to edit Master text styles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5651519" y="1894932"/>
            <a:ext cx="2003058" cy="685800"/>
          </a:xfrm>
          <a:prstGeom prst="rect">
            <a:avLst/>
          </a:prstGeom>
          <a:solidFill>
            <a:srgbClr val="0072C6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68589" tIns="34295" rIns="34295" bIns="68589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800" smtClean="0">
                <a:solidFill>
                  <a:schemeClr val="bg1">
                    <a:alpha val="99000"/>
                  </a:schemeClr>
                </a:solidFill>
                <a:ea typeface="Segoe UI" pitchFamily="34" charset="0"/>
                <a:cs typeface="Segoe UI" pitchFamily="34" charset="0"/>
              </a:defRPr>
            </a:lvl1pPr>
            <a:lvl2pPr>
              <a:defRPr lang="en-US" sz="1400" smtClean="0">
                <a:solidFill>
                  <a:schemeClr val="lt1"/>
                </a:solidFill>
              </a:defRPr>
            </a:lvl2pPr>
            <a:lvl3pPr>
              <a:defRPr lang="en-US" sz="1400" smtClean="0">
                <a:solidFill>
                  <a:schemeClr val="lt1"/>
                </a:solidFill>
              </a:defRPr>
            </a:lvl3pPr>
            <a:lvl4pPr>
              <a:defRPr lang="en-US" sz="1400" smtClean="0">
                <a:solidFill>
                  <a:schemeClr val="lt1"/>
                </a:solidFill>
              </a:defRPr>
            </a:lvl4pPr>
            <a:lvl5pPr>
              <a:defRPr lang="en-US" sz="1400">
                <a:solidFill>
                  <a:schemeClr val="lt1"/>
                </a:solidFill>
              </a:defRPr>
            </a:lvl5pPr>
          </a:lstStyle>
          <a:p>
            <a:pPr marL="0" marR="0" lvl="0" indent="0" defTabSz="68566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FFFFFF">
                    <a:alpha val="99000"/>
                  </a:srgbClr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Click to edit Master text styles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5651519" y="2580732"/>
            <a:ext cx="2003058" cy="1145286"/>
          </a:xfrm>
          <a:prstGeom prst="rect">
            <a:avLst/>
          </a:prstGeom>
          <a:solidFill>
            <a:srgbClr val="C7C7C7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68589" tIns="68589" rIns="34295" bIns="68589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200" dirty="0" smtClean="0">
                <a:solidFill>
                  <a:schemeClr val="tx1">
                    <a:lumMod val="85000"/>
                    <a:lumOff val="15000"/>
                    <a:alpha val="99000"/>
                  </a:schemeClr>
                </a:solidFill>
              </a:defRPr>
            </a:lvl1pPr>
          </a:lstStyle>
          <a:p>
            <a:pPr marL="0" marR="0" lvl="0" indent="0" defTabSz="685891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0072C6">
                    <a:lumMod val="50000"/>
                    <a:alpha val="99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Click to edit Master text styles</a:t>
            </a:r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15"/>
          </p:nvPr>
        </p:nvSpPr>
        <p:spPr>
          <a:xfrm>
            <a:off x="1486973" y="1894932"/>
            <a:ext cx="2003058" cy="685800"/>
          </a:xfrm>
          <a:prstGeom prst="rect">
            <a:avLst/>
          </a:prstGeom>
          <a:solidFill>
            <a:srgbClr val="0072C6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68589" tIns="34295" rIns="34295" bIns="68589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800" smtClean="0">
                <a:solidFill>
                  <a:schemeClr val="bg1">
                    <a:alpha val="99000"/>
                  </a:schemeClr>
                </a:solidFill>
                <a:ea typeface="Segoe UI" pitchFamily="34" charset="0"/>
                <a:cs typeface="Segoe UI" pitchFamily="34" charset="0"/>
              </a:defRPr>
            </a:lvl1pPr>
            <a:lvl2pPr>
              <a:defRPr lang="en-US" sz="1400" smtClean="0">
                <a:solidFill>
                  <a:schemeClr val="lt1"/>
                </a:solidFill>
              </a:defRPr>
            </a:lvl2pPr>
            <a:lvl3pPr>
              <a:defRPr lang="en-US" sz="1400" smtClean="0">
                <a:solidFill>
                  <a:schemeClr val="lt1"/>
                </a:solidFill>
              </a:defRPr>
            </a:lvl3pPr>
            <a:lvl4pPr>
              <a:defRPr lang="en-US" sz="1400" smtClean="0">
                <a:solidFill>
                  <a:schemeClr val="lt1"/>
                </a:solidFill>
              </a:defRPr>
            </a:lvl4pPr>
            <a:lvl5pPr>
              <a:defRPr lang="en-US" sz="1400">
                <a:solidFill>
                  <a:schemeClr val="lt1"/>
                </a:solidFill>
              </a:defRPr>
            </a:lvl5pPr>
          </a:lstStyle>
          <a:p>
            <a:pPr marL="0" marR="0" lvl="0" indent="0" defTabSz="68566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FFFFFF">
                    <a:alpha val="99000"/>
                  </a:srgbClr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Click to edit Master text styles</a:t>
            </a:r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16"/>
          </p:nvPr>
        </p:nvSpPr>
        <p:spPr>
          <a:xfrm>
            <a:off x="1486973" y="2580732"/>
            <a:ext cx="2003058" cy="1145286"/>
          </a:xfrm>
          <a:prstGeom prst="rect">
            <a:avLst/>
          </a:prstGeom>
          <a:solidFill>
            <a:srgbClr val="C7C7C7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68589" tIns="68589" rIns="34295" bIns="68589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200" dirty="0" smtClean="0">
                <a:solidFill>
                  <a:schemeClr val="tx1">
                    <a:lumMod val="85000"/>
                    <a:lumOff val="15000"/>
                    <a:alpha val="99000"/>
                  </a:schemeClr>
                </a:solidFill>
              </a:defRPr>
            </a:lvl1pPr>
          </a:lstStyle>
          <a:p>
            <a:pPr marL="0" marR="0" lvl="0" indent="0" defTabSz="685891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0072C6">
                    <a:lumMod val="50000"/>
                    <a:alpha val="99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92857102"/>
      </p:ext>
    </p:extLst>
  </p:cSld>
  <p:clrMapOvr>
    <a:masterClrMapping/>
  </p:clrMapOvr>
  <p:transition>
    <p:fade/>
  </p:transition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Divi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7663" y="2041956"/>
            <a:ext cx="7683913" cy="1142623"/>
          </a:xfrm>
        </p:spPr>
        <p:txBody>
          <a:bodyPr anchor="ctr">
            <a:noAutofit/>
          </a:bodyPr>
          <a:lstStyle>
            <a:lvl1pPr algn="ctr">
              <a:lnSpc>
                <a:spcPct val="90000"/>
              </a:lnSpc>
              <a:defRPr sz="4500" spc="-225" baseline="0">
                <a:solidFill>
                  <a:schemeClr val="bg1">
                    <a:alpha val="99000"/>
                  </a:schemeClr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93615" y="4258045"/>
            <a:ext cx="7683914" cy="347441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1500" b="1" cap="all" baseline="0">
                <a:solidFill>
                  <a:schemeClr val="bg1">
                    <a:alpha val="99000"/>
                  </a:schemeClr>
                </a:solidFill>
              </a:defRPr>
            </a:lvl1pPr>
            <a:lvl2pPr marL="3428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4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3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2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0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493615" y="4591051"/>
            <a:ext cx="4002733" cy="166199"/>
          </a:xfrm>
        </p:spPr>
        <p:txBody>
          <a:bodyPr/>
          <a:lstStyle>
            <a:lvl1pPr marL="0" indent="0">
              <a:buNone/>
              <a:defRPr sz="1200" baseline="0">
                <a:solidFill>
                  <a:schemeClr val="bg1">
                    <a:alpha val="99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Click to edit presenter and date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7742410" y="278356"/>
            <a:ext cx="981624" cy="206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9879"/>
      </p:ext>
    </p:extLst>
  </p:cSld>
  <p:clrMapOvr>
    <a:masterClrMapping/>
  </p:clrMapOvr>
  <p:transition>
    <p:fade/>
  </p:transition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ist without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7859" y="171449"/>
            <a:ext cx="8363938" cy="56092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54001" y="1448932"/>
            <a:ext cx="8363938" cy="249299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42411" y="278356"/>
            <a:ext cx="981622" cy="206496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59563" y="1072488"/>
            <a:ext cx="8296753" cy="202294"/>
          </a:xfrm>
        </p:spPr>
        <p:txBody>
          <a:bodyPr/>
          <a:lstStyle>
            <a:lvl1pPr marL="0" indent="0">
              <a:buNone/>
              <a:defRPr sz="1200" b="1" cap="all" baseline="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451376" y="4558661"/>
            <a:ext cx="4253628" cy="145424"/>
          </a:xfrm>
        </p:spPr>
        <p:txBody>
          <a:bodyPr/>
          <a:lstStyle>
            <a:lvl1pPr marL="0" indent="0">
              <a:buNone/>
              <a:defRPr sz="105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443870" y="4762005"/>
            <a:ext cx="330875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685772"/>
            <a:fld id="{B407DAFF-433B-45E8-A718-D1FBB70E57FD}" type="slidenum">
              <a:rPr lang="en-US" sz="600" smtClean="0">
                <a:solidFill>
                  <a:srgbClr val="000000">
                    <a:lumMod val="75000"/>
                    <a:lumOff val="25000"/>
                    <a:alpha val="99000"/>
                  </a:srgbClr>
                </a:solidFill>
              </a:rPr>
              <a:pPr defTabSz="685772"/>
              <a:t>‹#›</a:t>
            </a:fld>
            <a:endParaRPr lang="en-US" sz="600" dirty="0" err="1" smtClean="0">
              <a:solidFill>
                <a:srgbClr val="000000">
                  <a:lumMod val="75000"/>
                  <a:lumOff val="25000"/>
                  <a:alpha val="99000"/>
                </a:srgbClr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766674" y="4762005"/>
            <a:ext cx="532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685772"/>
            <a:r>
              <a:rPr lang="en-US" sz="600" dirty="0" smtClean="0">
                <a:solidFill>
                  <a:srgbClr val="000000">
                    <a:lumMod val="75000"/>
                    <a:lumOff val="25000"/>
                    <a:alpha val="99000"/>
                  </a:srgbClr>
                </a:solidFill>
              </a:rPr>
              <a:t>6/29/2011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435798" y="4864862"/>
            <a:ext cx="1024933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685772"/>
            <a:r>
              <a:rPr lang="en-US" sz="600" dirty="0" smtClean="0">
                <a:solidFill>
                  <a:srgbClr val="000000">
                    <a:lumMod val="75000"/>
                    <a:lumOff val="25000"/>
                    <a:alpha val="99000"/>
                  </a:srgbClr>
                </a:solidFill>
              </a:rPr>
              <a:t>MICROSOFT CONFIDENTIAL</a:t>
            </a:r>
          </a:p>
        </p:txBody>
      </p:sp>
    </p:spTree>
    <p:extLst>
      <p:ext uri="{BB962C8B-B14F-4D97-AF65-F5344CB8AC3E}">
        <p14:creationId xmlns:p14="http://schemas.microsoft.com/office/powerpoint/2010/main" val="1885117989"/>
      </p:ext>
    </p:extLst>
  </p:cSld>
  <p:clrMapOvr>
    <a:masterClrMapping/>
  </p:clrMapOvr>
  <p:transition>
    <p:fade/>
  </p:transition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ue 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7663" y="2041956"/>
            <a:ext cx="7683913" cy="1142623"/>
          </a:xfrm>
        </p:spPr>
        <p:txBody>
          <a:bodyPr anchor="ctr">
            <a:noAutofit/>
          </a:bodyPr>
          <a:lstStyle>
            <a:lvl1pPr algn="ctr">
              <a:lnSpc>
                <a:spcPct val="90000"/>
              </a:lnSpc>
              <a:defRPr sz="4500" spc="-225" baseline="0">
                <a:solidFill>
                  <a:schemeClr val="bg1">
                    <a:alpha val="99000"/>
                  </a:schemeClr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93615" y="4258045"/>
            <a:ext cx="7683914" cy="347441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1500" b="1" cap="all" baseline="0">
                <a:solidFill>
                  <a:schemeClr val="bg1">
                    <a:alpha val="99000"/>
                  </a:schemeClr>
                </a:solidFill>
              </a:defRPr>
            </a:lvl1pPr>
            <a:lvl2pPr marL="3428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4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3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2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0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493615" y="4591051"/>
            <a:ext cx="4002733" cy="166199"/>
          </a:xfrm>
        </p:spPr>
        <p:txBody>
          <a:bodyPr/>
          <a:lstStyle>
            <a:lvl1pPr marL="0" indent="0">
              <a:buNone/>
              <a:defRPr sz="1200" baseline="0">
                <a:solidFill>
                  <a:schemeClr val="bg1">
                    <a:alpha val="99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Click to edit presenter and date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7742410" y="278356"/>
            <a:ext cx="981624" cy="206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77420"/>
      </p:ext>
    </p:extLst>
  </p:cSld>
  <p:clrMapOvr>
    <a:masterClrMapping/>
  </p:clrMapOvr>
  <p:transition>
    <p:fade/>
  </p:transition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7663" y="2041956"/>
            <a:ext cx="7683913" cy="1142623"/>
          </a:xfrm>
        </p:spPr>
        <p:txBody>
          <a:bodyPr anchor="ctr">
            <a:noAutofit/>
          </a:bodyPr>
          <a:lstStyle>
            <a:lvl1pPr algn="ctr">
              <a:lnSpc>
                <a:spcPct val="90000"/>
              </a:lnSpc>
              <a:defRPr sz="4500" spc="-225" baseline="0">
                <a:solidFill>
                  <a:schemeClr val="bg1">
                    <a:alpha val="99000"/>
                  </a:schemeClr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93615" y="4258045"/>
            <a:ext cx="7683914" cy="347441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1500" b="1" cap="all" baseline="0">
                <a:solidFill>
                  <a:schemeClr val="bg1">
                    <a:alpha val="99000"/>
                  </a:schemeClr>
                </a:solidFill>
              </a:defRPr>
            </a:lvl1pPr>
            <a:lvl2pPr marL="3428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4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3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2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0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This is a subtitle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493615" y="4591051"/>
            <a:ext cx="4002733" cy="166199"/>
          </a:xfrm>
        </p:spPr>
        <p:txBody>
          <a:bodyPr/>
          <a:lstStyle>
            <a:lvl1pPr marL="0" indent="0">
              <a:buNone/>
              <a:defRPr sz="1200" baseline="0">
                <a:solidFill>
                  <a:schemeClr val="bg1">
                    <a:alpha val="99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Click to edit presenter and date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7742410" y="278356"/>
            <a:ext cx="981624" cy="206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613997"/>
      </p:ext>
    </p:extLst>
  </p:cSld>
  <p:clrMapOvr>
    <a:masterClrMapping/>
  </p:clrMapOvr>
  <p:transition>
    <p:fade/>
  </p:transition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extLst/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921668"/>
            <a:ext cx="9144000" cy="1443038"/>
          </a:xfrm>
        </p:spPr>
        <p:txBody>
          <a:bodyPr anchor="b" anchorCtr="1">
            <a:normAutofit/>
          </a:bodyPr>
          <a:lstStyle>
            <a:lvl1pPr algn="l">
              <a:lnSpc>
                <a:spcPts val="4506"/>
              </a:lnSpc>
              <a:defRPr kumimoji="0" lang="en-US" sz="4500" b="0" i="0" u="none" strike="noStrike" kern="1200" cap="none" spc="-225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0" marR="0" lvl="0" indent="0" algn="ctr" defTabSz="68659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60722" y="4233090"/>
            <a:ext cx="7182892" cy="276226"/>
          </a:xfrm>
        </p:spPr>
        <p:txBody>
          <a:bodyPr lIns="0">
            <a:noAutofit/>
          </a:bodyPr>
          <a:lstStyle>
            <a:lvl1pPr marL="0" indent="0" algn="l">
              <a:buNone/>
              <a:defRPr sz="1500" b="1" cap="all" spc="0" baseline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3432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65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98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31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64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97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30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63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460722" y="4477565"/>
            <a:ext cx="7182892" cy="467766"/>
          </a:xfrm>
        </p:spPr>
        <p:txBody>
          <a:bodyPr vert="horz" lIns="0">
            <a:normAutofit/>
          </a:bodyPr>
          <a:lstStyle>
            <a:lvl1pPr>
              <a:lnSpc>
                <a:spcPct val="70000"/>
              </a:lnSpc>
              <a:buFontTx/>
              <a:buNone/>
              <a:defRPr kumimoji="0" lang="en-US" sz="1200" b="0" i="0" u="none" strike="noStrike" kern="1200" cap="none" spc="-53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marL="0" marR="0" lvl="0" indent="0" algn="l" defTabSz="686593" rtl="0" eaLnBrk="1" fontAlgn="auto" latinLnBrk="0" hangingPunct="1">
              <a:lnSpc>
                <a:spcPts val="1803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ct val="100000"/>
              <a:buFontTx/>
              <a:buNone/>
              <a:tabLst/>
              <a:defRPr/>
            </a:pPr>
            <a:r>
              <a:rPr lang="en-US" dirty="0" smtClean="0"/>
              <a:t>Click to edit presenter </a:t>
            </a:r>
          </a:p>
          <a:p>
            <a:pPr marL="0" marR="0" lvl="0" indent="0" algn="l" defTabSz="686593" rtl="0" eaLnBrk="1" fontAlgn="auto" latinLnBrk="0" hangingPunct="1">
              <a:lnSpc>
                <a:spcPts val="1803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ct val="100000"/>
              <a:buFontTx/>
              <a:buNone/>
              <a:tabLst/>
              <a:defRPr/>
            </a:pPr>
            <a:r>
              <a:rPr lang="en-US" dirty="0" smtClean="0"/>
              <a:t>and date</a:t>
            </a:r>
          </a:p>
        </p:txBody>
      </p:sp>
    </p:spTree>
    <p:extLst>
      <p:ext uri="{BB962C8B-B14F-4D97-AF65-F5344CB8AC3E}">
        <p14:creationId xmlns:p14="http://schemas.microsoft.com/office/powerpoint/2010/main" val="17554002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028703"/>
            <a:ext cx="8239208" cy="228601"/>
          </a:xfrm>
        </p:spPr>
        <p:txBody>
          <a:bodyPr lIns="0" anchor="b" anchorCtr="0">
            <a:noAutofit/>
          </a:bodyPr>
          <a:lstStyle>
            <a:lvl1pPr marL="0" indent="0" algn="l">
              <a:buFont typeface="Arial" pitchFamily="34" charset="0"/>
              <a:buNone/>
              <a:defRPr sz="1200" b="1" cap="all" spc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 smtClean="0"/>
              <a:t>CLICK TO EDIT SUBTITLE</a:t>
            </a:r>
            <a:endParaRPr lang="en-US" dirty="0"/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420537" y="186928"/>
            <a:ext cx="8275875" cy="560923"/>
          </a:xfrm>
        </p:spPr>
        <p:txBody>
          <a:bodyPr lIns="0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5"/>
          </p:nvPr>
        </p:nvSpPr>
        <p:spPr>
          <a:xfrm>
            <a:off x="905333" y="4743450"/>
            <a:ext cx="916071" cy="114300"/>
          </a:xfrm>
          <a:prstGeom prst="rect">
            <a:avLst/>
          </a:prstGeom>
        </p:spPr>
        <p:txBody>
          <a:bodyPr lIns="121899" tIns="60949" rIns="121899" bIns="60949"/>
          <a:lstStyle/>
          <a:p>
            <a:pPr defTabSz="685772"/>
            <a:fld id="{939A9784-E11C-4866-94B9-8D8EADD0446E}" type="datetimeFigureOut">
              <a:rPr lang="en-US" smtClean="0">
                <a:solidFill>
                  <a:srgbClr val="000000"/>
                </a:solidFill>
              </a:rPr>
              <a:pPr defTabSz="685772"/>
              <a:t>9/29/2012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>
          <a:xfrm>
            <a:off x="460722" y="4743450"/>
            <a:ext cx="387316" cy="114300"/>
          </a:xfrm>
          <a:prstGeom prst="rect">
            <a:avLst/>
          </a:prstGeom>
        </p:spPr>
        <p:txBody>
          <a:bodyPr lIns="121899" tIns="60949" rIns="121899" bIns="60949"/>
          <a:lstStyle/>
          <a:p>
            <a:pPr defTabSz="685772"/>
            <a:fld id="{125F6646-975B-4C74-80DD-EF324C50A5E5}" type="slidenum">
              <a:rPr lang="en-US" smtClean="0">
                <a:solidFill>
                  <a:srgbClr val="000000"/>
                </a:solidFill>
              </a:rPr>
              <a:pPr defTabSz="685772"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7"/>
          </p:nvPr>
        </p:nvSpPr>
        <p:spPr>
          <a:xfrm>
            <a:off x="460724" y="4846240"/>
            <a:ext cx="1360679" cy="96431"/>
          </a:xfrm>
          <a:prstGeom prst="rect">
            <a:avLst/>
          </a:prstGeom>
        </p:spPr>
        <p:txBody>
          <a:bodyPr lIns="121899" tIns="60949" rIns="121899" bIns="60949"/>
          <a:lstStyle/>
          <a:p>
            <a:pPr defTabSz="685772"/>
            <a:endParaRPr lang="en-US">
              <a:solidFill>
                <a:srgbClr val="000000"/>
              </a:solidFill>
            </a:endParaRPr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4457700"/>
            <a:ext cx="7162800" cy="228600"/>
          </a:xfrm>
        </p:spPr>
        <p:txBody>
          <a:bodyPr>
            <a:noAutofit/>
          </a:bodyPr>
          <a:lstStyle>
            <a:lvl1pPr marL="0" indent="0">
              <a:lnSpc>
                <a:spcPts val="1352"/>
              </a:lnSpc>
              <a:spcBef>
                <a:spcPts val="0"/>
              </a:spcBef>
              <a:spcAft>
                <a:spcPts val="0"/>
              </a:spcAft>
              <a:buNone/>
              <a:defRPr sz="1125" spc="-30" baseline="0"/>
            </a:lvl1pPr>
            <a:lvl2pPr marL="343296" indent="0">
              <a:buNone/>
              <a:defRPr sz="900"/>
            </a:lvl2pPr>
            <a:lvl3pPr marL="686593" indent="0">
              <a:buNone/>
              <a:defRPr sz="825"/>
            </a:lvl3pPr>
            <a:lvl4pPr marL="1029889" indent="0">
              <a:buNone/>
              <a:defRPr sz="675"/>
            </a:lvl4pPr>
            <a:lvl5pPr marL="1373185" indent="0">
              <a:buNone/>
              <a:defRPr sz="675"/>
            </a:lvl5pPr>
            <a:lvl6pPr marL="1716482" indent="0">
              <a:buNone/>
              <a:defRPr sz="675"/>
            </a:lvl6pPr>
            <a:lvl7pPr marL="2059778" indent="0">
              <a:buNone/>
              <a:defRPr sz="675"/>
            </a:lvl7pPr>
            <a:lvl8pPr marL="2403074" indent="0">
              <a:buNone/>
              <a:defRPr sz="675"/>
            </a:lvl8pPr>
            <a:lvl9pPr marL="274637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18"/>
          </p:nvPr>
        </p:nvSpPr>
        <p:spPr>
          <a:xfrm>
            <a:off x="460724" y="1353743"/>
            <a:ext cx="7179371" cy="113800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33904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028703"/>
            <a:ext cx="8239208" cy="228601"/>
          </a:xfrm>
        </p:spPr>
        <p:txBody>
          <a:bodyPr lIns="0" anchor="b" anchorCtr="0">
            <a:noAutofit/>
          </a:bodyPr>
          <a:lstStyle>
            <a:lvl1pPr marL="0" indent="0" algn="l">
              <a:buFont typeface="Arial" pitchFamily="34" charset="0"/>
              <a:buNone/>
              <a:defRPr sz="1200" b="1" cap="all" spc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 smtClean="0"/>
              <a:t>CLICK TO EDIT SUBTITLE</a:t>
            </a:r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420537" y="186928"/>
            <a:ext cx="8275875" cy="560923"/>
          </a:xfrm>
        </p:spPr>
        <p:txBody>
          <a:bodyPr lIns="0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4"/>
          </p:nvPr>
        </p:nvSpPr>
        <p:spPr>
          <a:xfrm>
            <a:off x="905333" y="4743450"/>
            <a:ext cx="916071" cy="114300"/>
          </a:xfrm>
          <a:prstGeom prst="rect">
            <a:avLst/>
          </a:prstGeom>
        </p:spPr>
        <p:txBody>
          <a:bodyPr lIns="121899" tIns="60949" rIns="121899" bIns="60949"/>
          <a:lstStyle/>
          <a:p>
            <a:pPr defTabSz="685772"/>
            <a:fld id="{939A9784-E11C-4866-94B9-8D8EADD0446E}" type="datetimeFigureOut">
              <a:rPr lang="en-US" smtClean="0">
                <a:solidFill>
                  <a:srgbClr val="000000"/>
                </a:solidFill>
              </a:rPr>
              <a:pPr defTabSz="685772"/>
              <a:t>9/29/2012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5"/>
          </p:nvPr>
        </p:nvSpPr>
        <p:spPr>
          <a:xfrm>
            <a:off x="460722" y="4743450"/>
            <a:ext cx="387316" cy="114300"/>
          </a:xfrm>
          <a:prstGeom prst="rect">
            <a:avLst/>
          </a:prstGeom>
        </p:spPr>
        <p:txBody>
          <a:bodyPr lIns="121899" tIns="60949" rIns="121899" bIns="60949"/>
          <a:lstStyle/>
          <a:p>
            <a:pPr defTabSz="685772"/>
            <a:fld id="{125F6646-975B-4C74-80DD-EF324C50A5E5}" type="slidenum">
              <a:rPr lang="en-US" smtClean="0">
                <a:solidFill>
                  <a:srgbClr val="000000"/>
                </a:solidFill>
              </a:rPr>
              <a:pPr defTabSz="685772"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6"/>
          </p:nvPr>
        </p:nvSpPr>
        <p:spPr>
          <a:xfrm>
            <a:off x="460724" y="4846240"/>
            <a:ext cx="1360679" cy="96431"/>
          </a:xfrm>
          <a:prstGeom prst="rect">
            <a:avLst/>
          </a:prstGeom>
        </p:spPr>
        <p:txBody>
          <a:bodyPr lIns="121899" tIns="60949" rIns="121899" bIns="60949"/>
          <a:lstStyle/>
          <a:p>
            <a:pPr defTabSz="685772"/>
            <a:endParaRPr lang="en-US">
              <a:solidFill>
                <a:srgbClr val="000000"/>
              </a:solidFill>
            </a:endParaRP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4457700"/>
            <a:ext cx="7162800" cy="228600"/>
          </a:xfrm>
        </p:spPr>
        <p:txBody>
          <a:bodyPr>
            <a:noAutofit/>
          </a:bodyPr>
          <a:lstStyle>
            <a:lvl1pPr marL="0" indent="0">
              <a:lnSpc>
                <a:spcPts val="1352"/>
              </a:lnSpc>
              <a:spcBef>
                <a:spcPts val="0"/>
              </a:spcBef>
              <a:spcAft>
                <a:spcPts val="0"/>
              </a:spcAft>
              <a:buNone/>
              <a:defRPr sz="1125" spc="-30" baseline="0"/>
            </a:lvl1pPr>
            <a:lvl2pPr marL="343296" indent="0">
              <a:buNone/>
              <a:defRPr sz="900"/>
            </a:lvl2pPr>
            <a:lvl3pPr marL="686593" indent="0">
              <a:buNone/>
              <a:defRPr sz="825"/>
            </a:lvl3pPr>
            <a:lvl4pPr marL="1029889" indent="0">
              <a:buNone/>
              <a:defRPr sz="675"/>
            </a:lvl4pPr>
            <a:lvl5pPr marL="1373185" indent="0">
              <a:buNone/>
              <a:defRPr sz="675"/>
            </a:lvl5pPr>
            <a:lvl6pPr marL="1716482" indent="0">
              <a:buNone/>
              <a:defRPr sz="675"/>
            </a:lvl6pPr>
            <a:lvl7pPr marL="2059778" indent="0">
              <a:buNone/>
              <a:defRPr sz="675"/>
            </a:lvl7pPr>
            <a:lvl8pPr marL="2403074" indent="0">
              <a:buNone/>
              <a:defRPr sz="675"/>
            </a:lvl8pPr>
            <a:lvl9pPr marL="274637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64098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ist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7859" y="171449"/>
            <a:ext cx="8363938" cy="56092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54001" y="1448932"/>
            <a:ext cx="8363938" cy="148017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42411" y="278356"/>
            <a:ext cx="981622" cy="206496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59563" y="1072488"/>
            <a:ext cx="8296753" cy="202294"/>
          </a:xfrm>
        </p:spPr>
        <p:txBody>
          <a:bodyPr/>
          <a:lstStyle>
            <a:lvl1pPr marL="0" indent="0">
              <a:buNone/>
              <a:defRPr sz="1200" b="1" cap="all" baseline="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451376" y="4558661"/>
            <a:ext cx="4253628" cy="145424"/>
          </a:xfrm>
        </p:spPr>
        <p:txBody>
          <a:bodyPr/>
          <a:lstStyle>
            <a:lvl1pPr marL="0" indent="0">
              <a:buNone/>
              <a:defRPr sz="105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443870" y="4762005"/>
            <a:ext cx="330875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685772"/>
            <a:fld id="{B407DAFF-433B-45E8-A718-D1FBB70E57FD}" type="slidenum">
              <a:rPr lang="en-US" sz="600" smtClean="0">
                <a:solidFill>
                  <a:srgbClr val="000000">
                    <a:lumMod val="75000"/>
                    <a:lumOff val="25000"/>
                    <a:alpha val="99000"/>
                  </a:srgbClr>
                </a:solidFill>
              </a:rPr>
              <a:pPr defTabSz="685772"/>
              <a:t>‹#›</a:t>
            </a:fld>
            <a:endParaRPr lang="en-US" sz="600" dirty="0" err="1" smtClean="0">
              <a:solidFill>
                <a:srgbClr val="000000">
                  <a:lumMod val="75000"/>
                  <a:lumOff val="25000"/>
                  <a:alpha val="99000"/>
                </a:srgbClr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766674" y="4762005"/>
            <a:ext cx="532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685772"/>
            <a:r>
              <a:rPr lang="en-US" sz="600" dirty="0" smtClean="0">
                <a:solidFill>
                  <a:srgbClr val="000000">
                    <a:lumMod val="75000"/>
                    <a:lumOff val="25000"/>
                    <a:alpha val="99000"/>
                  </a:srgbClr>
                </a:solidFill>
              </a:rPr>
              <a:t>6/29/2011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435798" y="4864862"/>
            <a:ext cx="1024933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685772"/>
            <a:r>
              <a:rPr lang="en-US" sz="600" dirty="0" smtClean="0">
                <a:solidFill>
                  <a:srgbClr val="000000">
                    <a:lumMod val="75000"/>
                    <a:lumOff val="25000"/>
                    <a:alpha val="99000"/>
                  </a:srgbClr>
                </a:solidFill>
              </a:rPr>
              <a:t>MICROSOFT CONFIDENTIAL</a:t>
            </a:r>
          </a:p>
        </p:txBody>
      </p:sp>
      <p:sp>
        <p:nvSpPr>
          <p:cNvPr id="11" name="Rectangle 10"/>
          <p:cNvSpPr/>
          <p:nvPr userDrawn="1"/>
        </p:nvSpPr>
        <p:spPr bwMode="auto">
          <a:xfrm>
            <a:off x="389436" y="4762005"/>
            <a:ext cx="1371584" cy="3047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68577" tIns="34289" rIns="68577" bIns="34289" numCol="1" rtlCol="0" anchor="ctr" anchorCtr="0" compatLnSpc="1">
            <a:prstTxWarp prst="textNoShape">
              <a:avLst/>
            </a:prstTxWarp>
          </a:bodyPr>
          <a:lstStyle/>
          <a:p>
            <a:pPr algn="ctr" defTabSz="685574"/>
            <a:endParaRPr lang="en-US" sz="1650" dirty="0" smtClean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6868626"/>
      </p:ext>
    </p:extLst>
  </p:cSld>
  <p:clrMapOvr>
    <a:masterClrMapping/>
  </p:clrMapOvr>
  <p:transition>
    <p:fade/>
  </p:transition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919972" y="1697023"/>
            <a:ext cx="3739499" cy="1183964"/>
          </a:xfrm>
        </p:spPr>
        <p:txBody>
          <a:bodyPr/>
          <a:lstStyle>
            <a:lvl1pPr marL="222241" indent="-222241">
              <a:defRPr sz="1725"/>
            </a:lvl1pPr>
            <a:lvl2pPr marL="427616" indent="-205375">
              <a:defRPr sz="1500"/>
            </a:lvl2pPr>
            <a:lvl3pPr marL="616124" indent="-183548">
              <a:defRPr sz="1350"/>
            </a:lvl3pPr>
            <a:lvl4pPr marL="787766" indent="-177595">
              <a:defRPr sz="1275"/>
            </a:lvl4pPr>
            <a:lvl5pPr marL="959408" indent="-165689">
              <a:defRPr sz="1275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2072" y="1071468"/>
            <a:ext cx="3863630" cy="166199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200" b="1" cap="all" baseline="0"/>
            </a:lvl1pPr>
            <a:lvl2pPr marL="342887" indent="0">
              <a:buNone/>
              <a:defRPr sz="1500" b="1"/>
            </a:lvl2pPr>
            <a:lvl3pPr marL="685772" indent="0">
              <a:buNone/>
              <a:defRPr sz="1350" b="1"/>
            </a:lvl3pPr>
            <a:lvl4pPr marL="1028659" indent="0">
              <a:buNone/>
              <a:defRPr sz="1200" b="1"/>
            </a:lvl4pPr>
            <a:lvl5pPr marL="1371545" indent="0">
              <a:buNone/>
              <a:defRPr sz="1200" b="1"/>
            </a:lvl5pPr>
            <a:lvl6pPr marL="1714432" indent="0">
              <a:buNone/>
              <a:defRPr sz="1200" b="1"/>
            </a:lvl6pPr>
            <a:lvl7pPr marL="2057318" indent="0">
              <a:buNone/>
              <a:defRPr sz="1200" b="1"/>
            </a:lvl7pPr>
            <a:lvl8pPr marL="2400204" indent="0">
              <a:buNone/>
              <a:defRPr sz="1200" b="1"/>
            </a:lvl8pPr>
            <a:lvl9pPr marL="2743091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118" y="1697022"/>
            <a:ext cx="3702583" cy="1153008"/>
          </a:xfrm>
        </p:spPr>
        <p:txBody>
          <a:bodyPr/>
          <a:lstStyle>
            <a:lvl1pPr marL="211328" indent="-211328">
              <a:defRPr sz="1725"/>
            </a:lvl1pPr>
            <a:lvl2pPr marL="421664" indent="-199422">
              <a:defRPr sz="1500"/>
            </a:lvl2pPr>
            <a:lvl3pPr marL="610172" indent="-182555">
              <a:defRPr sz="1350"/>
            </a:lvl3pPr>
            <a:lvl4pPr marL="787766" indent="-171642">
              <a:defRPr sz="1275"/>
            </a:lvl4pPr>
            <a:lvl5pPr marL="959408" indent="-154775">
              <a:defRPr sz="1275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10137" y="1071468"/>
            <a:ext cx="3949334" cy="166199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200" b="1" cap="all" baseline="0"/>
            </a:lvl1pPr>
            <a:lvl2pPr marL="342887" indent="0">
              <a:buNone/>
              <a:defRPr sz="1500" b="1"/>
            </a:lvl2pPr>
            <a:lvl3pPr marL="685772" indent="0">
              <a:buNone/>
              <a:defRPr sz="1350" b="1"/>
            </a:lvl3pPr>
            <a:lvl4pPr marL="1028659" indent="0">
              <a:buNone/>
              <a:defRPr sz="1200" b="1"/>
            </a:lvl4pPr>
            <a:lvl5pPr marL="1371545" indent="0">
              <a:buNone/>
              <a:defRPr sz="1200" b="1"/>
            </a:lvl5pPr>
            <a:lvl6pPr marL="1714432" indent="0">
              <a:buNone/>
              <a:defRPr sz="1200" b="1"/>
            </a:lvl6pPr>
            <a:lvl7pPr marL="2057318" indent="0">
              <a:buNone/>
              <a:defRPr sz="1200" b="1"/>
            </a:lvl7pPr>
            <a:lvl8pPr marL="2400204" indent="0">
              <a:buNone/>
              <a:defRPr sz="1200" b="1"/>
            </a:lvl8pPr>
            <a:lvl9pPr marL="2743091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42411" y="278356"/>
            <a:ext cx="981622" cy="206496"/>
          </a:xfrm>
          <a:prstGeom prst="rect">
            <a:avLst/>
          </a:prstGeom>
        </p:spPr>
      </p:pic>
      <p:sp>
        <p:nvSpPr>
          <p:cNvPr id="8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451376" y="4558661"/>
            <a:ext cx="4253628" cy="145424"/>
          </a:xfrm>
        </p:spPr>
        <p:txBody>
          <a:bodyPr/>
          <a:lstStyle>
            <a:lvl1pPr marL="0" indent="0">
              <a:buNone/>
              <a:defRPr sz="105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443870" y="4762005"/>
            <a:ext cx="330875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685772"/>
            <a:fld id="{B407DAFF-433B-45E8-A718-D1FBB70E57FD}" type="slidenum">
              <a:rPr lang="en-US" sz="600" smtClean="0">
                <a:solidFill>
                  <a:srgbClr val="000000">
                    <a:lumMod val="75000"/>
                    <a:lumOff val="25000"/>
                    <a:alpha val="99000"/>
                  </a:srgbClr>
                </a:solidFill>
              </a:rPr>
              <a:pPr defTabSz="685772"/>
              <a:t>‹#›</a:t>
            </a:fld>
            <a:endParaRPr lang="en-US" sz="600" dirty="0" err="1" smtClean="0">
              <a:solidFill>
                <a:srgbClr val="000000">
                  <a:lumMod val="75000"/>
                  <a:lumOff val="25000"/>
                  <a:alpha val="99000"/>
                </a:srgbClr>
              </a:solidFill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766674" y="4762005"/>
            <a:ext cx="532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685772"/>
            <a:r>
              <a:rPr lang="en-US" sz="600" dirty="0" smtClean="0">
                <a:solidFill>
                  <a:srgbClr val="000000">
                    <a:lumMod val="75000"/>
                    <a:lumOff val="25000"/>
                    <a:alpha val="99000"/>
                  </a:srgbClr>
                </a:solidFill>
              </a:rPr>
              <a:t>6/29/2011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435798" y="4864862"/>
            <a:ext cx="1024933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685772"/>
            <a:r>
              <a:rPr lang="en-US" sz="600" dirty="0" smtClean="0">
                <a:solidFill>
                  <a:srgbClr val="000000">
                    <a:lumMod val="75000"/>
                    <a:lumOff val="25000"/>
                    <a:alpha val="99000"/>
                  </a:srgbClr>
                </a:solidFill>
              </a:rPr>
              <a:t>MICROSOFT CONFIDENTIAL</a:t>
            </a:r>
          </a:p>
        </p:txBody>
      </p:sp>
      <p:sp>
        <p:nvSpPr>
          <p:cNvPr id="12" name="Rectangle 11"/>
          <p:cNvSpPr/>
          <p:nvPr userDrawn="1"/>
        </p:nvSpPr>
        <p:spPr bwMode="auto">
          <a:xfrm>
            <a:off x="389436" y="4762005"/>
            <a:ext cx="1371584" cy="3047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68577" tIns="34289" rIns="68577" bIns="34289" numCol="1" rtlCol="0" anchor="ctr" anchorCtr="0" compatLnSpc="1">
            <a:prstTxWarp prst="textNoShape">
              <a:avLst/>
            </a:prstTxWarp>
          </a:bodyPr>
          <a:lstStyle/>
          <a:p>
            <a:pPr algn="ctr" defTabSz="685574"/>
            <a:endParaRPr lang="en-US" sz="1650" dirty="0" smtClean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7993118"/>
      </p:ext>
    </p:extLst>
  </p:cSld>
  <p:clrMapOvr>
    <a:masterClrMapping/>
  </p:clrMapOvr>
  <p:transition>
    <p:fade/>
  </p:transition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7663" y="2041956"/>
            <a:ext cx="7683913" cy="1142623"/>
          </a:xfrm>
        </p:spPr>
        <p:txBody>
          <a:bodyPr anchor="ctr">
            <a:noAutofit/>
          </a:bodyPr>
          <a:lstStyle>
            <a:lvl1pPr algn="ctr">
              <a:lnSpc>
                <a:spcPct val="90000"/>
              </a:lnSpc>
              <a:defRPr sz="4500" spc="-225" baseline="0">
                <a:solidFill>
                  <a:schemeClr val="bg1">
                    <a:alpha val="99000"/>
                  </a:schemeClr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93615" y="4258045"/>
            <a:ext cx="7683914" cy="347441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1500" b="1" cap="all" baseline="0">
                <a:solidFill>
                  <a:schemeClr val="bg1">
                    <a:alpha val="99000"/>
                  </a:schemeClr>
                </a:solidFill>
              </a:defRPr>
            </a:lvl1pPr>
            <a:lvl2pPr marL="3428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4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3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2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0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This is a subtitle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493615" y="4591051"/>
            <a:ext cx="4002733" cy="166199"/>
          </a:xfrm>
        </p:spPr>
        <p:txBody>
          <a:bodyPr/>
          <a:lstStyle>
            <a:lvl1pPr marL="0" indent="0">
              <a:buNone/>
              <a:defRPr sz="1200" baseline="0">
                <a:solidFill>
                  <a:schemeClr val="bg1">
                    <a:alpha val="99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Click to edit presenter and date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7742410" y="278356"/>
            <a:ext cx="981624" cy="206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819473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text_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4607192" y="1046213"/>
            <a:ext cx="2003058" cy="685800"/>
          </a:xfrm>
          <a:prstGeom prst="rect">
            <a:avLst/>
          </a:prstGeom>
          <a:solidFill>
            <a:srgbClr val="0072C6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68589" tIns="34295" rIns="34295" bIns="68589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800" smtClean="0">
                <a:solidFill>
                  <a:schemeClr val="bg1">
                    <a:alpha val="99000"/>
                  </a:schemeClr>
                </a:solidFill>
                <a:ea typeface="Segoe UI" pitchFamily="34" charset="0"/>
                <a:cs typeface="Segoe UI" pitchFamily="34" charset="0"/>
              </a:defRPr>
            </a:lvl1pPr>
            <a:lvl2pPr>
              <a:defRPr lang="en-US" sz="1400" smtClean="0">
                <a:solidFill>
                  <a:schemeClr val="lt1"/>
                </a:solidFill>
              </a:defRPr>
            </a:lvl2pPr>
            <a:lvl3pPr>
              <a:defRPr lang="en-US" sz="1400" smtClean="0">
                <a:solidFill>
                  <a:schemeClr val="lt1"/>
                </a:solidFill>
              </a:defRPr>
            </a:lvl3pPr>
            <a:lvl4pPr>
              <a:defRPr lang="en-US" sz="1400" smtClean="0">
                <a:solidFill>
                  <a:schemeClr val="lt1"/>
                </a:solidFill>
              </a:defRPr>
            </a:lvl4pPr>
            <a:lvl5pPr>
              <a:defRPr lang="en-US" sz="1400">
                <a:solidFill>
                  <a:schemeClr val="lt1"/>
                </a:solidFill>
              </a:defRPr>
            </a:lvl5pPr>
          </a:lstStyle>
          <a:p>
            <a:pPr marL="0" marR="0" lvl="0" indent="0" defTabSz="68566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FFFFFF">
                    <a:alpha val="99000"/>
                  </a:srgbClr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Click to edit Master text styles</a:t>
            </a:r>
          </a:p>
        </p:txBody>
      </p:sp>
      <p:sp>
        <p:nvSpPr>
          <p:cNvPr id="24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4607192" y="1732013"/>
            <a:ext cx="2003058" cy="1145286"/>
          </a:xfrm>
          <a:prstGeom prst="rect">
            <a:avLst/>
          </a:prstGeom>
          <a:solidFill>
            <a:srgbClr val="C7C7C7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68589" tIns="68589" rIns="34295" bIns="68589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200" dirty="0" smtClean="0">
                <a:solidFill>
                  <a:schemeClr val="tx1">
                    <a:lumMod val="75000"/>
                    <a:lumOff val="25000"/>
                    <a:alpha val="99000"/>
                  </a:schemeClr>
                </a:solidFill>
              </a:defRPr>
            </a:lvl1pPr>
          </a:lstStyle>
          <a:p>
            <a:pPr marL="0" marR="0" lvl="0" indent="0" defTabSz="685891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0072C6">
                    <a:lumMod val="50000"/>
                    <a:alpha val="99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Click to edit Master text styles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15"/>
          </p:nvPr>
        </p:nvSpPr>
        <p:spPr>
          <a:xfrm>
            <a:off x="2526076" y="1046213"/>
            <a:ext cx="2003058" cy="685800"/>
          </a:xfrm>
          <a:prstGeom prst="rect">
            <a:avLst/>
          </a:prstGeom>
          <a:solidFill>
            <a:srgbClr val="0072C6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68589" tIns="34295" rIns="34295" bIns="68589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800" smtClean="0">
                <a:solidFill>
                  <a:schemeClr val="bg1">
                    <a:alpha val="99000"/>
                  </a:schemeClr>
                </a:solidFill>
                <a:ea typeface="Segoe UI" pitchFamily="34" charset="0"/>
                <a:cs typeface="Segoe UI" pitchFamily="34" charset="0"/>
              </a:defRPr>
            </a:lvl1pPr>
            <a:lvl2pPr>
              <a:defRPr lang="en-US" sz="1400" smtClean="0">
                <a:solidFill>
                  <a:schemeClr val="lt1"/>
                </a:solidFill>
              </a:defRPr>
            </a:lvl2pPr>
            <a:lvl3pPr>
              <a:defRPr lang="en-US" sz="1400" smtClean="0">
                <a:solidFill>
                  <a:schemeClr val="lt1"/>
                </a:solidFill>
              </a:defRPr>
            </a:lvl3pPr>
            <a:lvl4pPr>
              <a:defRPr lang="en-US" sz="1400" smtClean="0">
                <a:solidFill>
                  <a:schemeClr val="lt1"/>
                </a:solidFill>
              </a:defRPr>
            </a:lvl4pPr>
            <a:lvl5pPr>
              <a:defRPr lang="en-US" sz="1400">
                <a:solidFill>
                  <a:schemeClr val="lt1"/>
                </a:solidFill>
              </a:defRPr>
            </a:lvl5pPr>
          </a:lstStyle>
          <a:p>
            <a:pPr marL="0" marR="0" lvl="0" indent="0" defTabSz="68566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FFFFFF">
                    <a:alpha val="99000"/>
                  </a:srgbClr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Click to edit Master text styles</a:t>
            </a:r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16"/>
          </p:nvPr>
        </p:nvSpPr>
        <p:spPr>
          <a:xfrm>
            <a:off x="2526076" y="1732013"/>
            <a:ext cx="2003058" cy="1145286"/>
          </a:xfrm>
          <a:prstGeom prst="rect">
            <a:avLst/>
          </a:prstGeom>
          <a:solidFill>
            <a:srgbClr val="C7C7C7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68589" tIns="68589" rIns="34295" bIns="68589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200" dirty="0" smtClean="0">
                <a:solidFill>
                  <a:schemeClr val="tx1">
                    <a:lumMod val="75000"/>
                    <a:lumOff val="25000"/>
                    <a:alpha val="99000"/>
                  </a:schemeClr>
                </a:solidFill>
              </a:defRPr>
            </a:lvl1pPr>
          </a:lstStyle>
          <a:p>
            <a:pPr marL="0" marR="0" lvl="0" indent="0" defTabSz="685891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0072C6">
                    <a:lumMod val="50000"/>
                    <a:alpha val="99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Click to edit Master text styles</a:t>
            </a:r>
          </a:p>
        </p:txBody>
      </p:sp>
      <p:sp>
        <p:nvSpPr>
          <p:cNvPr id="27" name="Text Placeholder 8"/>
          <p:cNvSpPr>
            <a:spLocks noGrp="1"/>
          </p:cNvSpPr>
          <p:nvPr>
            <p:ph type="body" sz="quarter" idx="17"/>
          </p:nvPr>
        </p:nvSpPr>
        <p:spPr>
          <a:xfrm>
            <a:off x="4607192" y="2971230"/>
            <a:ext cx="2003058" cy="685800"/>
          </a:xfrm>
          <a:prstGeom prst="rect">
            <a:avLst/>
          </a:prstGeom>
          <a:solidFill>
            <a:srgbClr val="0072C6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68589" tIns="34295" rIns="34295" bIns="68589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800" smtClean="0">
                <a:solidFill>
                  <a:schemeClr val="bg1">
                    <a:alpha val="99000"/>
                  </a:schemeClr>
                </a:solidFill>
                <a:ea typeface="Segoe UI" pitchFamily="34" charset="0"/>
                <a:cs typeface="Segoe UI" pitchFamily="34" charset="0"/>
              </a:defRPr>
            </a:lvl1pPr>
            <a:lvl2pPr>
              <a:defRPr lang="en-US" sz="1400" smtClean="0">
                <a:solidFill>
                  <a:schemeClr val="lt1"/>
                </a:solidFill>
              </a:defRPr>
            </a:lvl2pPr>
            <a:lvl3pPr>
              <a:defRPr lang="en-US" sz="1400" smtClean="0">
                <a:solidFill>
                  <a:schemeClr val="lt1"/>
                </a:solidFill>
              </a:defRPr>
            </a:lvl3pPr>
            <a:lvl4pPr>
              <a:defRPr lang="en-US" sz="1400" smtClean="0">
                <a:solidFill>
                  <a:schemeClr val="lt1"/>
                </a:solidFill>
              </a:defRPr>
            </a:lvl4pPr>
            <a:lvl5pPr>
              <a:defRPr lang="en-US" sz="1400">
                <a:solidFill>
                  <a:schemeClr val="lt1"/>
                </a:solidFill>
              </a:defRPr>
            </a:lvl5pPr>
          </a:lstStyle>
          <a:p>
            <a:pPr marL="0" marR="0" lvl="0" indent="0" defTabSz="68566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FFFFFF">
                    <a:alpha val="99000"/>
                  </a:srgbClr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Click to edit Master text styles</a:t>
            </a:r>
          </a:p>
        </p:txBody>
      </p:sp>
      <p:sp>
        <p:nvSpPr>
          <p:cNvPr id="28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4607192" y="3657030"/>
            <a:ext cx="2003058" cy="1145286"/>
          </a:xfrm>
          <a:prstGeom prst="rect">
            <a:avLst/>
          </a:prstGeom>
          <a:solidFill>
            <a:srgbClr val="C7C7C7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68589" tIns="68589" rIns="34295" bIns="68589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200" dirty="0" smtClean="0">
                <a:solidFill>
                  <a:schemeClr val="tx1">
                    <a:lumMod val="75000"/>
                    <a:lumOff val="25000"/>
                    <a:alpha val="99000"/>
                  </a:schemeClr>
                </a:solidFill>
              </a:defRPr>
            </a:lvl1pPr>
          </a:lstStyle>
          <a:p>
            <a:pPr marL="0" marR="0" lvl="0" indent="0" defTabSz="685891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0072C6">
                    <a:lumMod val="50000"/>
                    <a:alpha val="99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Click to edit Master text styles</a:t>
            </a:r>
          </a:p>
        </p:txBody>
      </p:sp>
      <p:sp>
        <p:nvSpPr>
          <p:cNvPr id="29" name="Text Placeholder 8"/>
          <p:cNvSpPr>
            <a:spLocks noGrp="1"/>
          </p:cNvSpPr>
          <p:nvPr>
            <p:ph type="body" sz="quarter" idx="21"/>
          </p:nvPr>
        </p:nvSpPr>
        <p:spPr>
          <a:xfrm>
            <a:off x="2526076" y="2971230"/>
            <a:ext cx="2003058" cy="685800"/>
          </a:xfrm>
          <a:prstGeom prst="rect">
            <a:avLst/>
          </a:prstGeom>
          <a:solidFill>
            <a:srgbClr val="0072C6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68589" tIns="34295" rIns="34295" bIns="68589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800" smtClean="0">
                <a:solidFill>
                  <a:schemeClr val="bg1">
                    <a:alpha val="99000"/>
                  </a:schemeClr>
                </a:solidFill>
                <a:ea typeface="Segoe UI" pitchFamily="34" charset="0"/>
                <a:cs typeface="Segoe UI" pitchFamily="34" charset="0"/>
              </a:defRPr>
            </a:lvl1pPr>
            <a:lvl2pPr>
              <a:defRPr lang="en-US" sz="1400" smtClean="0">
                <a:solidFill>
                  <a:schemeClr val="lt1"/>
                </a:solidFill>
              </a:defRPr>
            </a:lvl2pPr>
            <a:lvl3pPr>
              <a:defRPr lang="en-US" sz="1400" smtClean="0">
                <a:solidFill>
                  <a:schemeClr val="lt1"/>
                </a:solidFill>
              </a:defRPr>
            </a:lvl3pPr>
            <a:lvl4pPr>
              <a:defRPr lang="en-US" sz="1400" smtClean="0">
                <a:solidFill>
                  <a:schemeClr val="lt1"/>
                </a:solidFill>
              </a:defRPr>
            </a:lvl4pPr>
            <a:lvl5pPr>
              <a:defRPr lang="en-US" sz="1400">
                <a:solidFill>
                  <a:schemeClr val="lt1"/>
                </a:solidFill>
              </a:defRPr>
            </a:lvl5pPr>
          </a:lstStyle>
          <a:p>
            <a:pPr marL="0" marR="0" lvl="0" indent="0" defTabSz="68566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FFFFFF">
                    <a:alpha val="99000"/>
                  </a:srgbClr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Click to edit Master text styles</a:t>
            </a:r>
          </a:p>
        </p:txBody>
      </p:sp>
      <p:sp>
        <p:nvSpPr>
          <p:cNvPr id="30" name="Text Placeholder 8"/>
          <p:cNvSpPr>
            <a:spLocks noGrp="1"/>
          </p:cNvSpPr>
          <p:nvPr>
            <p:ph type="body" sz="quarter" idx="22"/>
          </p:nvPr>
        </p:nvSpPr>
        <p:spPr>
          <a:xfrm>
            <a:off x="2526076" y="3657030"/>
            <a:ext cx="2003058" cy="1145286"/>
          </a:xfrm>
          <a:prstGeom prst="rect">
            <a:avLst/>
          </a:prstGeom>
          <a:solidFill>
            <a:srgbClr val="C7C7C7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68589" tIns="68589" rIns="34295" bIns="68589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200" dirty="0" smtClean="0">
                <a:solidFill>
                  <a:schemeClr val="tx1">
                    <a:lumMod val="75000"/>
                    <a:lumOff val="25000"/>
                    <a:alpha val="99000"/>
                  </a:schemeClr>
                </a:solidFill>
              </a:defRPr>
            </a:lvl1pPr>
          </a:lstStyle>
          <a:p>
            <a:pPr marL="0" marR="0" lvl="0" indent="0" defTabSz="685891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0072C6">
                    <a:lumMod val="50000"/>
                    <a:alpha val="99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7424319"/>
      </p:ext>
    </p:extLst>
  </p:cSld>
  <p:clrMapOvr>
    <a:masterClrMapping/>
  </p:clrMapOvr>
  <p:transition>
    <p:fade/>
  </p:transition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7663" y="2041956"/>
            <a:ext cx="7683913" cy="1142623"/>
          </a:xfrm>
        </p:spPr>
        <p:txBody>
          <a:bodyPr anchor="ctr">
            <a:noAutofit/>
          </a:bodyPr>
          <a:lstStyle>
            <a:lvl1pPr algn="ctr">
              <a:lnSpc>
                <a:spcPct val="90000"/>
              </a:lnSpc>
              <a:defRPr sz="4500" spc="-225" baseline="0">
                <a:solidFill>
                  <a:schemeClr val="bg1">
                    <a:alpha val="99000"/>
                  </a:schemeClr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93615" y="4258045"/>
            <a:ext cx="7683914" cy="347441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1500" b="1" cap="all" baseline="0">
                <a:solidFill>
                  <a:schemeClr val="bg1">
                    <a:alpha val="99000"/>
                  </a:schemeClr>
                </a:solidFill>
              </a:defRPr>
            </a:lvl1pPr>
            <a:lvl2pPr marL="3428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4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3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2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0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This is a subtitle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493615" y="4591051"/>
            <a:ext cx="4002733" cy="166199"/>
          </a:xfrm>
        </p:spPr>
        <p:txBody>
          <a:bodyPr/>
          <a:lstStyle>
            <a:lvl1pPr marL="0" indent="0">
              <a:buNone/>
              <a:defRPr sz="1200" baseline="0">
                <a:solidFill>
                  <a:schemeClr val="bg1">
                    <a:alpha val="99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Click to edit presenter and date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7742410" y="278356"/>
            <a:ext cx="981624" cy="206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005957"/>
      </p:ext>
    </p:extLst>
  </p:cSld>
  <p:clrMapOvr>
    <a:masterClrMapping/>
  </p:clrMapOvr>
  <p:transition>
    <p:fade/>
  </p:transition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028703"/>
            <a:ext cx="8239208" cy="228601"/>
          </a:xfrm>
        </p:spPr>
        <p:txBody>
          <a:bodyPr lIns="0" anchor="b" anchorCtr="0">
            <a:noAutofit/>
          </a:bodyPr>
          <a:lstStyle>
            <a:lvl1pPr marL="0" indent="0" algn="l">
              <a:buFont typeface="Arial" pitchFamily="34" charset="0"/>
              <a:buNone/>
              <a:defRPr sz="1200" b="1" cap="all" spc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 smtClean="0"/>
              <a:t>CLICK TO EDIT SUBTITLE</a:t>
            </a:r>
            <a:endParaRPr lang="en-US" dirty="0"/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420537" y="186928"/>
            <a:ext cx="8275875" cy="560923"/>
          </a:xfrm>
        </p:spPr>
        <p:txBody>
          <a:bodyPr lIns="0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5"/>
          </p:nvPr>
        </p:nvSpPr>
        <p:spPr>
          <a:xfrm>
            <a:off x="905333" y="4743450"/>
            <a:ext cx="916071" cy="114300"/>
          </a:xfrm>
          <a:prstGeom prst="rect">
            <a:avLst/>
          </a:prstGeom>
        </p:spPr>
        <p:txBody>
          <a:bodyPr lIns="121899" tIns="60949" rIns="121899" bIns="60949"/>
          <a:lstStyle/>
          <a:p>
            <a:pPr defTabSz="685772"/>
            <a:fld id="{939A9784-E11C-4866-94B9-8D8EADD0446E}" type="datetimeFigureOut">
              <a:rPr lang="en-US" smtClean="0">
                <a:solidFill>
                  <a:srgbClr val="000000"/>
                </a:solidFill>
              </a:rPr>
              <a:pPr defTabSz="685772"/>
              <a:t>9/29/2012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>
          <a:xfrm>
            <a:off x="460722" y="4743450"/>
            <a:ext cx="387316" cy="114300"/>
          </a:xfrm>
          <a:prstGeom prst="rect">
            <a:avLst/>
          </a:prstGeom>
        </p:spPr>
        <p:txBody>
          <a:bodyPr lIns="121899" tIns="60949" rIns="121899" bIns="60949"/>
          <a:lstStyle/>
          <a:p>
            <a:pPr defTabSz="685772"/>
            <a:fld id="{125F6646-975B-4C74-80DD-EF324C50A5E5}" type="slidenum">
              <a:rPr lang="en-US" smtClean="0">
                <a:solidFill>
                  <a:srgbClr val="000000"/>
                </a:solidFill>
              </a:rPr>
              <a:pPr defTabSz="685772"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7"/>
          </p:nvPr>
        </p:nvSpPr>
        <p:spPr>
          <a:xfrm>
            <a:off x="460724" y="4846240"/>
            <a:ext cx="1360679" cy="96431"/>
          </a:xfrm>
          <a:prstGeom prst="rect">
            <a:avLst/>
          </a:prstGeom>
        </p:spPr>
        <p:txBody>
          <a:bodyPr lIns="121899" tIns="60949" rIns="121899" bIns="60949"/>
          <a:lstStyle/>
          <a:p>
            <a:pPr defTabSz="685772"/>
            <a:endParaRPr lang="en-US">
              <a:solidFill>
                <a:srgbClr val="000000"/>
              </a:solidFill>
            </a:endParaRPr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4457700"/>
            <a:ext cx="7162800" cy="228600"/>
          </a:xfrm>
        </p:spPr>
        <p:txBody>
          <a:bodyPr>
            <a:noAutofit/>
          </a:bodyPr>
          <a:lstStyle>
            <a:lvl1pPr marL="0" indent="0">
              <a:lnSpc>
                <a:spcPts val="1352"/>
              </a:lnSpc>
              <a:spcBef>
                <a:spcPts val="0"/>
              </a:spcBef>
              <a:spcAft>
                <a:spcPts val="0"/>
              </a:spcAft>
              <a:buNone/>
              <a:defRPr sz="1125" spc="-30" baseline="0"/>
            </a:lvl1pPr>
            <a:lvl2pPr marL="343296" indent="0">
              <a:buNone/>
              <a:defRPr sz="900"/>
            </a:lvl2pPr>
            <a:lvl3pPr marL="686593" indent="0">
              <a:buNone/>
              <a:defRPr sz="825"/>
            </a:lvl3pPr>
            <a:lvl4pPr marL="1029889" indent="0">
              <a:buNone/>
              <a:defRPr sz="675"/>
            </a:lvl4pPr>
            <a:lvl5pPr marL="1373185" indent="0">
              <a:buNone/>
              <a:defRPr sz="675"/>
            </a:lvl5pPr>
            <a:lvl6pPr marL="1716482" indent="0">
              <a:buNone/>
              <a:defRPr sz="675"/>
            </a:lvl6pPr>
            <a:lvl7pPr marL="2059778" indent="0">
              <a:buNone/>
              <a:defRPr sz="675"/>
            </a:lvl7pPr>
            <a:lvl8pPr marL="2403074" indent="0">
              <a:buNone/>
              <a:defRPr sz="675"/>
            </a:lvl8pPr>
            <a:lvl9pPr marL="274637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18"/>
          </p:nvPr>
        </p:nvSpPr>
        <p:spPr>
          <a:xfrm>
            <a:off x="460724" y="1353743"/>
            <a:ext cx="7179371" cy="113800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27015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text_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1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3568090" y="1046213"/>
            <a:ext cx="2003058" cy="685800"/>
          </a:xfrm>
          <a:prstGeom prst="rect">
            <a:avLst/>
          </a:prstGeom>
          <a:solidFill>
            <a:srgbClr val="0072C6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68589" tIns="34295" rIns="34295" bIns="68589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800" smtClean="0">
                <a:solidFill>
                  <a:schemeClr val="bg1">
                    <a:alpha val="99000"/>
                  </a:schemeClr>
                </a:solidFill>
                <a:ea typeface="Segoe UI" pitchFamily="34" charset="0"/>
                <a:cs typeface="Segoe UI" pitchFamily="34" charset="0"/>
              </a:defRPr>
            </a:lvl1pPr>
            <a:lvl2pPr>
              <a:defRPr lang="en-US" sz="1400" smtClean="0">
                <a:solidFill>
                  <a:schemeClr val="lt1"/>
                </a:solidFill>
              </a:defRPr>
            </a:lvl2pPr>
            <a:lvl3pPr>
              <a:defRPr lang="en-US" sz="1400" smtClean="0">
                <a:solidFill>
                  <a:schemeClr val="lt1"/>
                </a:solidFill>
              </a:defRPr>
            </a:lvl3pPr>
            <a:lvl4pPr>
              <a:defRPr lang="en-US" sz="1400" smtClean="0">
                <a:solidFill>
                  <a:schemeClr val="lt1"/>
                </a:solidFill>
              </a:defRPr>
            </a:lvl4pPr>
            <a:lvl5pPr>
              <a:defRPr lang="en-US" sz="1400">
                <a:solidFill>
                  <a:schemeClr val="lt1"/>
                </a:solidFill>
              </a:defRPr>
            </a:lvl5pPr>
          </a:lstStyle>
          <a:p>
            <a:pPr marL="0" marR="0" lvl="0" indent="0" defTabSz="68566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FFFFFF">
                    <a:alpha val="99000"/>
                  </a:srgbClr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Click to edit Master text styles</a:t>
            </a:r>
          </a:p>
        </p:txBody>
      </p:sp>
      <p:sp>
        <p:nvSpPr>
          <p:cNvPr id="32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3568090" y="1732013"/>
            <a:ext cx="2003058" cy="1145286"/>
          </a:xfrm>
          <a:prstGeom prst="rect">
            <a:avLst/>
          </a:prstGeom>
          <a:solidFill>
            <a:srgbClr val="C7C7C7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68589" tIns="68589" rIns="34295" bIns="68589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200" dirty="0" smtClean="0">
                <a:solidFill>
                  <a:schemeClr val="tx1">
                    <a:lumMod val="85000"/>
                    <a:lumOff val="15000"/>
                    <a:alpha val="99000"/>
                  </a:schemeClr>
                </a:solidFill>
              </a:defRPr>
            </a:lvl1pPr>
          </a:lstStyle>
          <a:p>
            <a:pPr marL="0" marR="0" lvl="0" indent="0" defTabSz="685891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0072C6">
                    <a:lumMod val="50000"/>
                    <a:alpha val="99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Click to edit Master text styles</a:t>
            </a:r>
          </a:p>
        </p:txBody>
      </p:sp>
      <p:sp>
        <p:nvSpPr>
          <p:cNvPr id="33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5651519" y="1046213"/>
            <a:ext cx="2003058" cy="685800"/>
          </a:xfrm>
          <a:prstGeom prst="rect">
            <a:avLst/>
          </a:prstGeom>
          <a:solidFill>
            <a:srgbClr val="0072C6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68589" tIns="34295" rIns="34295" bIns="68589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800" smtClean="0">
                <a:solidFill>
                  <a:schemeClr val="bg1">
                    <a:alpha val="99000"/>
                  </a:schemeClr>
                </a:solidFill>
                <a:ea typeface="Segoe UI" pitchFamily="34" charset="0"/>
                <a:cs typeface="Segoe UI" pitchFamily="34" charset="0"/>
              </a:defRPr>
            </a:lvl1pPr>
            <a:lvl2pPr>
              <a:defRPr lang="en-US" sz="1400" smtClean="0">
                <a:solidFill>
                  <a:schemeClr val="lt1"/>
                </a:solidFill>
              </a:defRPr>
            </a:lvl2pPr>
            <a:lvl3pPr>
              <a:defRPr lang="en-US" sz="1400" smtClean="0">
                <a:solidFill>
                  <a:schemeClr val="lt1"/>
                </a:solidFill>
              </a:defRPr>
            </a:lvl3pPr>
            <a:lvl4pPr>
              <a:defRPr lang="en-US" sz="1400" smtClean="0">
                <a:solidFill>
                  <a:schemeClr val="lt1"/>
                </a:solidFill>
              </a:defRPr>
            </a:lvl4pPr>
            <a:lvl5pPr>
              <a:defRPr lang="en-US" sz="1400">
                <a:solidFill>
                  <a:schemeClr val="lt1"/>
                </a:solidFill>
              </a:defRPr>
            </a:lvl5pPr>
          </a:lstStyle>
          <a:p>
            <a:pPr marL="0" marR="0" lvl="0" indent="0" defTabSz="68566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FFFFFF">
                    <a:alpha val="99000"/>
                  </a:srgbClr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Click to edit Master text styles</a:t>
            </a:r>
          </a:p>
        </p:txBody>
      </p:sp>
      <p:sp>
        <p:nvSpPr>
          <p:cNvPr id="34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5651519" y="1732013"/>
            <a:ext cx="2003058" cy="1145286"/>
          </a:xfrm>
          <a:prstGeom prst="rect">
            <a:avLst/>
          </a:prstGeom>
          <a:solidFill>
            <a:srgbClr val="C7C7C7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68589" tIns="68589" rIns="34295" bIns="68589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200" dirty="0" smtClean="0">
                <a:solidFill>
                  <a:schemeClr val="tx1">
                    <a:lumMod val="85000"/>
                    <a:lumOff val="15000"/>
                    <a:alpha val="99000"/>
                  </a:schemeClr>
                </a:solidFill>
              </a:defRPr>
            </a:lvl1pPr>
          </a:lstStyle>
          <a:p>
            <a:pPr marL="0" marR="0" lvl="0" indent="0" defTabSz="685891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0072C6">
                    <a:lumMod val="50000"/>
                    <a:alpha val="99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Click to edit Master text styles</a:t>
            </a:r>
          </a:p>
        </p:txBody>
      </p:sp>
      <p:sp>
        <p:nvSpPr>
          <p:cNvPr id="35" name="Text Placeholder 8"/>
          <p:cNvSpPr>
            <a:spLocks noGrp="1"/>
          </p:cNvSpPr>
          <p:nvPr>
            <p:ph type="body" sz="quarter" idx="15"/>
          </p:nvPr>
        </p:nvSpPr>
        <p:spPr>
          <a:xfrm>
            <a:off x="1486973" y="1046213"/>
            <a:ext cx="2003058" cy="685800"/>
          </a:xfrm>
          <a:prstGeom prst="rect">
            <a:avLst/>
          </a:prstGeom>
          <a:solidFill>
            <a:srgbClr val="0072C6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68589" tIns="34295" rIns="34295" bIns="68589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800" smtClean="0">
                <a:solidFill>
                  <a:schemeClr val="bg1">
                    <a:alpha val="99000"/>
                  </a:schemeClr>
                </a:solidFill>
                <a:ea typeface="Segoe UI" pitchFamily="34" charset="0"/>
                <a:cs typeface="Segoe UI" pitchFamily="34" charset="0"/>
              </a:defRPr>
            </a:lvl1pPr>
            <a:lvl2pPr>
              <a:defRPr lang="en-US" sz="1400" smtClean="0">
                <a:solidFill>
                  <a:schemeClr val="lt1"/>
                </a:solidFill>
              </a:defRPr>
            </a:lvl2pPr>
            <a:lvl3pPr>
              <a:defRPr lang="en-US" sz="1400" smtClean="0">
                <a:solidFill>
                  <a:schemeClr val="lt1"/>
                </a:solidFill>
              </a:defRPr>
            </a:lvl3pPr>
            <a:lvl4pPr>
              <a:defRPr lang="en-US" sz="1400" smtClean="0">
                <a:solidFill>
                  <a:schemeClr val="lt1"/>
                </a:solidFill>
              </a:defRPr>
            </a:lvl4pPr>
            <a:lvl5pPr>
              <a:defRPr lang="en-US" sz="1400">
                <a:solidFill>
                  <a:schemeClr val="lt1"/>
                </a:solidFill>
              </a:defRPr>
            </a:lvl5pPr>
          </a:lstStyle>
          <a:p>
            <a:pPr marL="0" marR="0" lvl="0" indent="0" defTabSz="68566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FFFFFF">
                    <a:alpha val="99000"/>
                  </a:srgbClr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Click to edit Master text styles</a:t>
            </a:r>
          </a:p>
        </p:txBody>
      </p:sp>
      <p:sp>
        <p:nvSpPr>
          <p:cNvPr id="36" name="Text Placeholder 8"/>
          <p:cNvSpPr>
            <a:spLocks noGrp="1"/>
          </p:cNvSpPr>
          <p:nvPr>
            <p:ph type="body" sz="quarter" idx="16"/>
          </p:nvPr>
        </p:nvSpPr>
        <p:spPr>
          <a:xfrm>
            <a:off x="1486973" y="1732013"/>
            <a:ext cx="2003058" cy="1145286"/>
          </a:xfrm>
          <a:prstGeom prst="rect">
            <a:avLst/>
          </a:prstGeom>
          <a:solidFill>
            <a:srgbClr val="C7C7C7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68589" tIns="68589" rIns="34295" bIns="68589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200" dirty="0" smtClean="0">
                <a:solidFill>
                  <a:schemeClr val="tx1">
                    <a:lumMod val="85000"/>
                    <a:lumOff val="15000"/>
                    <a:alpha val="99000"/>
                  </a:schemeClr>
                </a:solidFill>
              </a:defRPr>
            </a:lvl1pPr>
          </a:lstStyle>
          <a:p>
            <a:pPr marL="0" marR="0" lvl="0" indent="0" defTabSz="685891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0072C6">
                    <a:lumMod val="50000"/>
                    <a:alpha val="99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Click to edit Master text styles</a:t>
            </a:r>
          </a:p>
        </p:txBody>
      </p:sp>
      <p:sp>
        <p:nvSpPr>
          <p:cNvPr id="37" name="Text Placeholder 8"/>
          <p:cNvSpPr>
            <a:spLocks noGrp="1"/>
          </p:cNvSpPr>
          <p:nvPr>
            <p:ph type="body" sz="quarter" idx="17"/>
          </p:nvPr>
        </p:nvSpPr>
        <p:spPr>
          <a:xfrm>
            <a:off x="3568090" y="2971230"/>
            <a:ext cx="2003058" cy="685800"/>
          </a:xfrm>
          <a:prstGeom prst="rect">
            <a:avLst/>
          </a:prstGeom>
          <a:solidFill>
            <a:srgbClr val="0072C6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68589" tIns="34295" rIns="34295" bIns="68589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800" smtClean="0">
                <a:solidFill>
                  <a:schemeClr val="bg1">
                    <a:alpha val="99000"/>
                  </a:schemeClr>
                </a:solidFill>
                <a:ea typeface="Segoe UI" pitchFamily="34" charset="0"/>
                <a:cs typeface="Segoe UI" pitchFamily="34" charset="0"/>
              </a:defRPr>
            </a:lvl1pPr>
            <a:lvl2pPr>
              <a:defRPr lang="en-US" sz="1400" smtClean="0">
                <a:solidFill>
                  <a:schemeClr val="lt1"/>
                </a:solidFill>
              </a:defRPr>
            </a:lvl2pPr>
            <a:lvl3pPr>
              <a:defRPr lang="en-US" sz="1400" smtClean="0">
                <a:solidFill>
                  <a:schemeClr val="lt1"/>
                </a:solidFill>
              </a:defRPr>
            </a:lvl3pPr>
            <a:lvl4pPr>
              <a:defRPr lang="en-US" sz="1400" smtClean="0">
                <a:solidFill>
                  <a:schemeClr val="lt1"/>
                </a:solidFill>
              </a:defRPr>
            </a:lvl4pPr>
            <a:lvl5pPr>
              <a:defRPr lang="en-US" sz="1400">
                <a:solidFill>
                  <a:schemeClr val="lt1"/>
                </a:solidFill>
              </a:defRPr>
            </a:lvl5pPr>
          </a:lstStyle>
          <a:p>
            <a:pPr marL="0" marR="0" lvl="0" indent="0" defTabSz="68566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FFFFFF">
                    <a:alpha val="99000"/>
                  </a:srgbClr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Click to edit Master text styles</a:t>
            </a:r>
          </a:p>
        </p:txBody>
      </p:sp>
      <p:sp>
        <p:nvSpPr>
          <p:cNvPr id="38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3568090" y="3657030"/>
            <a:ext cx="2003058" cy="1145286"/>
          </a:xfrm>
          <a:prstGeom prst="rect">
            <a:avLst/>
          </a:prstGeom>
          <a:solidFill>
            <a:srgbClr val="C7C7C7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68589" tIns="68589" rIns="34295" bIns="68589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200" dirty="0" smtClean="0">
                <a:solidFill>
                  <a:schemeClr val="tx1">
                    <a:lumMod val="85000"/>
                    <a:lumOff val="15000"/>
                    <a:alpha val="99000"/>
                  </a:schemeClr>
                </a:solidFill>
              </a:defRPr>
            </a:lvl1pPr>
          </a:lstStyle>
          <a:p>
            <a:pPr marL="0" marR="0" lvl="0" indent="0" defTabSz="685891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0072C6">
                    <a:lumMod val="50000"/>
                    <a:alpha val="99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Click to edit Master text styles</a:t>
            </a:r>
          </a:p>
        </p:txBody>
      </p:sp>
      <p:sp>
        <p:nvSpPr>
          <p:cNvPr id="39" name="Text Placeholder 8"/>
          <p:cNvSpPr>
            <a:spLocks noGrp="1"/>
          </p:cNvSpPr>
          <p:nvPr>
            <p:ph type="body" sz="quarter" idx="19"/>
          </p:nvPr>
        </p:nvSpPr>
        <p:spPr>
          <a:xfrm>
            <a:off x="5651519" y="2971230"/>
            <a:ext cx="2003058" cy="685800"/>
          </a:xfrm>
          <a:prstGeom prst="rect">
            <a:avLst/>
          </a:prstGeom>
          <a:solidFill>
            <a:srgbClr val="0072C6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68589" tIns="34295" rIns="34295" bIns="68589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800" smtClean="0">
                <a:solidFill>
                  <a:schemeClr val="bg1">
                    <a:alpha val="99000"/>
                  </a:schemeClr>
                </a:solidFill>
                <a:ea typeface="Segoe UI" pitchFamily="34" charset="0"/>
                <a:cs typeface="Segoe UI" pitchFamily="34" charset="0"/>
              </a:defRPr>
            </a:lvl1pPr>
            <a:lvl2pPr>
              <a:defRPr lang="en-US" sz="1400" smtClean="0">
                <a:solidFill>
                  <a:schemeClr val="lt1"/>
                </a:solidFill>
              </a:defRPr>
            </a:lvl2pPr>
            <a:lvl3pPr>
              <a:defRPr lang="en-US" sz="1400" smtClean="0">
                <a:solidFill>
                  <a:schemeClr val="lt1"/>
                </a:solidFill>
              </a:defRPr>
            </a:lvl3pPr>
            <a:lvl4pPr>
              <a:defRPr lang="en-US" sz="1400" smtClean="0">
                <a:solidFill>
                  <a:schemeClr val="lt1"/>
                </a:solidFill>
              </a:defRPr>
            </a:lvl4pPr>
            <a:lvl5pPr>
              <a:defRPr lang="en-US" sz="1400">
                <a:solidFill>
                  <a:schemeClr val="lt1"/>
                </a:solidFill>
              </a:defRPr>
            </a:lvl5pPr>
          </a:lstStyle>
          <a:p>
            <a:pPr marL="0" marR="0" lvl="0" indent="0" defTabSz="68566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FFFFFF">
                    <a:alpha val="99000"/>
                  </a:srgbClr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Click to edit Master text styles</a:t>
            </a:r>
          </a:p>
        </p:txBody>
      </p:sp>
      <p:sp>
        <p:nvSpPr>
          <p:cNvPr id="40" name="Text Placeholder 8"/>
          <p:cNvSpPr>
            <a:spLocks noGrp="1"/>
          </p:cNvSpPr>
          <p:nvPr>
            <p:ph type="body" sz="quarter" idx="20"/>
          </p:nvPr>
        </p:nvSpPr>
        <p:spPr>
          <a:xfrm>
            <a:off x="5651519" y="3657030"/>
            <a:ext cx="2003058" cy="1145286"/>
          </a:xfrm>
          <a:prstGeom prst="rect">
            <a:avLst/>
          </a:prstGeom>
          <a:solidFill>
            <a:srgbClr val="C7C7C7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68589" tIns="68589" rIns="34295" bIns="68589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200" dirty="0" smtClean="0">
                <a:solidFill>
                  <a:schemeClr val="tx1">
                    <a:lumMod val="85000"/>
                    <a:lumOff val="15000"/>
                    <a:alpha val="99000"/>
                  </a:schemeClr>
                </a:solidFill>
              </a:defRPr>
            </a:lvl1pPr>
          </a:lstStyle>
          <a:p>
            <a:pPr marL="0" marR="0" lvl="0" indent="0" defTabSz="685891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0072C6">
                    <a:lumMod val="50000"/>
                    <a:alpha val="99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Click to edit Master text styles</a:t>
            </a:r>
          </a:p>
        </p:txBody>
      </p:sp>
      <p:sp>
        <p:nvSpPr>
          <p:cNvPr id="41" name="Text Placeholder 8"/>
          <p:cNvSpPr>
            <a:spLocks noGrp="1"/>
          </p:cNvSpPr>
          <p:nvPr>
            <p:ph type="body" sz="quarter" idx="21"/>
          </p:nvPr>
        </p:nvSpPr>
        <p:spPr>
          <a:xfrm>
            <a:off x="1486973" y="2971230"/>
            <a:ext cx="2003058" cy="685800"/>
          </a:xfrm>
          <a:prstGeom prst="rect">
            <a:avLst/>
          </a:prstGeom>
          <a:solidFill>
            <a:srgbClr val="0072C6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68589" tIns="34295" rIns="34295" bIns="68589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800" smtClean="0">
                <a:solidFill>
                  <a:schemeClr val="bg1">
                    <a:alpha val="99000"/>
                  </a:schemeClr>
                </a:solidFill>
                <a:ea typeface="Segoe UI" pitchFamily="34" charset="0"/>
                <a:cs typeface="Segoe UI" pitchFamily="34" charset="0"/>
              </a:defRPr>
            </a:lvl1pPr>
            <a:lvl2pPr>
              <a:defRPr lang="en-US" sz="1400" smtClean="0">
                <a:solidFill>
                  <a:schemeClr val="lt1"/>
                </a:solidFill>
              </a:defRPr>
            </a:lvl2pPr>
            <a:lvl3pPr>
              <a:defRPr lang="en-US" sz="1400" smtClean="0">
                <a:solidFill>
                  <a:schemeClr val="lt1"/>
                </a:solidFill>
              </a:defRPr>
            </a:lvl3pPr>
            <a:lvl4pPr>
              <a:defRPr lang="en-US" sz="1400" smtClean="0">
                <a:solidFill>
                  <a:schemeClr val="lt1"/>
                </a:solidFill>
              </a:defRPr>
            </a:lvl4pPr>
            <a:lvl5pPr>
              <a:defRPr lang="en-US" sz="1400">
                <a:solidFill>
                  <a:schemeClr val="lt1"/>
                </a:solidFill>
              </a:defRPr>
            </a:lvl5pPr>
          </a:lstStyle>
          <a:p>
            <a:pPr marL="0" marR="0" lvl="0" indent="0" defTabSz="68566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FFFFFF">
                    <a:alpha val="99000"/>
                  </a:srgbClr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Click to edit Master text styles</a:t>
            </a:r>
          </a:p>
        </p:txBody>
      </p:sp>
      <p:sp>
        <p:nvSpPr>
          <p:cNvPr id="42" name="Text Placeholder 8"/>
          <p:cNvSpPr>
            <a:spLocks noGrp="1"/>
          </p:cNvSpPr>
          <p:nvPr>
            <p:ph type="body" sz="quarter" idx="22"/>
          </p:nvPr>
        </p:nvSpPr>
        <p:spPr>
          <a:xfrm>
            <a:off x="1486973" y="3657030"/>
            <a:ext cx="2003058" cy="1145286"/>
          </a:xfrm>
          <a:prstGeom prst="rect">
            <a:avLst/>
          </a:prstGeom>
          <a:solidFill>
            <a:srgbClr val="C7C7C7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68589" tIns="68589" rIns="34295" bIns="68589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200" dirty="0" smtClean="0">
                <a:solidFill>
                  <a:schemeClr val="tx1">
                    <a:lumMod val="85000"/>
                    <a:lumOff val="15000"/>
                    <a:alpha val="99000"/>
                  </a:schemeClr>
                </a:solidFill>
              </a:defRPr>
            </a:lvl1pPr>
          </a:lstStyle>
          <a:p>
            <a:pPr marL="0" marR="0" lvl="0" indent="0" defTabSz="685891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0072C6">
                    <a:lumMod val="50000"/>
                    <a:alpha val="99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23602922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 bwMode="hidden">
          <a:xfrm rot="10800000" flipV="1">
            <a:off x="0" y="1"/>
            <a:ext cx="9144000" cy="866955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95" tIns="34295" rIns="34295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666" fontAlgn="base">
              <a:spcBef>
                <a:spcPct val="0"/>
              </a:spcBef>
              <a:spcAft>
                <a:spcPct val="0"/>
              </a:spcAft>
            </a:pPr>
            <a:endParaRPr lang="en-US" sz="1400" dirty="0" err="1" smtClean="0">
              <a:solidFill>
                <a:srgbClr val="000000">
                  <a:alpha val="99000"/>
                </a:srgbClr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>
                <a:solidFill>
                  <a:schemeClr val="bg1">
                    <a:alpha val="99000"/>
                  </a:schemeClr>
                </a:solidFill>
              </a:defRPr>
            </a:lvl1pPr>
          </a:lstStyle>
          <a:p>
            <a:r>
              <a:rPr lang="en-US" dirty="0" smtClean="0"/>
              <a:t>Slide for Developer Code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 bwMode="hidden">
          <a:xfrm>
            <a:off x="0" y="866956"/>
            <a:ext cx="9144000" cy="4276545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95" tIns="34295" rIns="34295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666" fontAlgn="base">
              <a:spcBef>
                <a:spcPct val="0"/>
              </a:spcBef>
              <a:spcAft>
                <a:spcPct val="0"/>
              </a:spcAft>
            </a:pPr>
            <a:endParaRPr lang="en-US" sz="1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88840" y="1085850"/>
            <a:ext cx="8366320" cy="3886200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defRPr>
            </a:lvl1pPr>
            <a:lvl2pPr marL="254828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defRPr>
            </a:lvl2pPr>
            <a:lvl3pPr marL="42987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defRPr>
            </a:lvl3pPr>
            <a:lvl4pPr marL="598965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defRPr>
            </a:lvl4pPr>
            <a:lvl5pPr marL="772819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171395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white">
          <a:xfrm>
            <a:off x="390627" y="171450"/>
            <a:ext cx="8366320" cy="498598"/>
          </a:xfrm>
        </p:spPr>
        <p:txBody>
          <a:bodyPr/>
          <a:lstStyle>
            <a:lvl1pPr>
              <a:defRPr sz="3600" baseline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389436" y="1085849"/>
            <a:ext cx="8363938" cy="1532727"/>
          </a:xfrm>
          <a:prstGeom prst="rect">
            <a:avLst/>
          </a:prstGeom>
        </p:spPr>
        <p:txBody>
          <a:bodyPr/>
          <a:lstStyle>
            <a:lvl1pPr marL="257209" indent="-257209">
              <a:buClr>
                <a:srgbClr val="FFFFFF"/>
              </a:buClr>
              <a:buSzPct val="90000"/>
              <a:buFont typeface="Arial" pitchFamily="34" charset="0"/>
              <a:buChar char="•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471550" indent="-214341">
              <a:buClr>
                <a:srgbClr val="FFFFFF"/>
              </a:buClr>
              <a:buSzPct val="90000"/>
              <a:buFont typeface="Arial" pitchFamily="34" charset="0"/>
              <a:buChar char="•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685891" indent="-214341">
              <a:buClr>
                <a:srgbClr val="FFFFFF"/>
              </a:buClr>
              <a:buSzPct val="90000"/>
              <a:buFont typeface="Arial" pitchFamily="34" charset="0"/>
              <a:buChar char="•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857364" indent="-171473">
              <a:buClr>
                <a:srgbClr val="FFFFFF"/>
              </a:buClr>
              <a:buSzPct val="90000"/>
              <a:buFont typeface="Arial" pitchFamily="34" charset="0"/>
              <a:buChar char="•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028837" indent="-171473">
              <a:buClr>
                <a:srgbClr val="FFFFFF"/>
              </a:buClr>
              <a:buSzPct val="90000"/>
              <a:buFont typeface="Arial" pitchFamily="34" charset="0"/>
              <a:buChar char="•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Use this Layout for Speaker Notes slides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7" y="4679157"/>
            <a:ext cx="9144001" cy="464344"/>
          </a:xfrm>
          <a:prstGeom prst="rect">
            <a:avLst/>
          </a:prstGeom>
          <a:solidFill>
            <a:srgbClr val="FFFF99"/>
          </a:solidFill>
        </p:spPr>
        <p:txBody>
          <a:bodyPr wrap="square" lIns="114311" tIns="57155" rIns="114311" bIns="57155" anchor="b" anchorCtr="0">
            <a:noAutofit/>
          </a:bodyPr>
          <a:lstStyle>
            <a:lvl1pPr algn="r">
              <a:buFont typeface="Arial" pitchFamily="34" charset="0"/>
              <a:buNone/>
              <a:defRPr sz="2700" spc="-38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 smtClean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353506342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7663" y="1216780"/>
            <a:ext cx="5903464" cy="1142623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defRPr sz="4100">
                <a:gradFill flip="none" rotWithShape="1">
                  <a:gsLst>
                    <a:gs pos="0">
                      <a:schemeClr val="bg2"/>
                    </a:gs>
                    <a:gs pos="86000">
                      <a:schemeClr val="bg2"/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27663" y="3257555"/>
            <a:ext cx="5131738" cy="347441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>
                <a:gradFill>
                  <a:gsLst>
                    <a:gs pos="0">
                      <a:schemeClr val="accent1"/>
                    </a:gs>
                    <a:gs pos="86000">
                      <a:schemeClr val="accent1"/>
                    </a:gs>
                  </a:gsLst>
                  <a:lin ang="5400000" scaled="0"/>
                </a:gradFill>
              </a:defRPr>
            </a:lvl1pPr>
            <a:lvl2pPr marL="3429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7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6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5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5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4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1" y="4925504"/>
            <a:ext cx="1228560" cy="192370"/>
          </a:xfrm>
          <a:prstGeom prst="rect">
            <a:avLst/>
          </a:prstGeom>
        </p:spPr>
        <p:txBody>
          <a:bodyPr wrap="none" lIns="68589" tIns="34295" rIns="68589" bIns="34295">
            <a:spAutoFit/>
          </a:bodyPr>
          <a:lstStyle/>
          <a:p>
            <a:pPr defTabSz="685864"/>
            <a:r>
              <a:rPr lang="en-US" sz="800" dirty="0" smtClean="0">
                <a:gradFill>
                  <a:gsLst>
                    <a:gs pos="0">
                      <a:srgbClr val="0072C6"/>
                    </a:gs>
                    <a:gs pos="86000">
                      <a:srgbClr val="0072C6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www.buildwindows.com</a:t>
            </a:r>
            <a:endParaRPr lang="en-US" sz="800" dirty="0">
              <a:gradFill>
                <a:gsLst>
                  <a:gs pos="0">
                    <a:srgbClr val="0072C6"/>
                  </a:gs>
                  <a:gs pos="86000">
                    <a:srgbClr val="0072C6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727669" y="142880"/>
            <a:ext cx="1911451" cy="207749"/>
          </a:xfrm>
        </p:spPr>
        <p:txBody>
          <a:bodyPr/>
          <a:lstStyle>
            <a:lvl1pPr marL="0" indent="0">
              <a:buNone/>
              <a:defRPr sz="1500" baseline="0">
                <a:gradFill>
                  <a:gsLst>
                    <a:gs pos="0">
                      <a:schemeClr val="bg2"/>
                    </a:gs>
                    <a:gs pos="86000">
                      <a:schemeClr val="bg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 smtClean="0"/>
              <a:t>session 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698500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bg>
      <p:bgPr>
        <a:blipFill dpi="0" rotWithShape="1">
          <a:blip r:embed="rId2">
            <a:lum/>
          </a:blip>
          <a:srcRect/>
          <a:stretch>
            <a:fillRect t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36" y="171450"/>
            <a:ext cx="8363938" cy="567848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389443" y="1085852"/>
            <a:ext cx="8363937" cy="1491177"/>
          </a:xfrm>
        </p:spPr>
        <p:txBody>
          <a:bodyPr>
            <a:spAutoFit/>
          </a:bodyPr>
          <a:lstStyle>
            <a:lvl1pPr marL="345327" indent="-345327">
              <a:buFont typeface="Arial" pitchFamily="34" charset="0"/>
              <a:buChar char="•"/>
              <a:defRPr/>
            </a:lvl1pPr>
            <a:lvl2pPr marL="641833" indent="-296506">
              <a:buFont typeface="Arial" pitchFamily="34" charset="0"/>
              <a:buChar char="•"/>
              <a:defRPr/>
            </a:lvl2pPr>
            <a:lvl3pPr marL="944292" indent="-302459">
              <a:buFont typeface="Arial" pitchFamily="34" charset="0"/>
              <a:buChar char="•"/>
              <a:defRPr/>
            </a:lvl3pPr>
            <a:lvl4pPr marL="1203883" indent="-259591">
              <a:buFont typeface="Arial" pitchFamily="34" charset="0"/>
              <a:buChar char="•"/>
              <a:defRPr/>
            </a:lvl4pPr>
            <a:lvl5pPr marL="1456329" indent="-252446">
              <a:buFont typeface="Arial" pitchFamily="34" charset="0"/>
              <a:buChar char="•"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1" y="4925504"/>
            <a:ext cx="1228560" cy="192370"/>
          </a:xfrm>
          <a:prstGeom prst="rect">
            <a:avLst/>
          </a:prstGeom>
        </p:spPr>
        <p:txBody>
          <a:bodyPr wrap="none" lIns="68589" tIns="34295" rIns="68589" bIns="34295">
            <a:spAutoFit/>
          </a:bodyPr>
          <a:lstStyle/>
          <a:p>
            <a:pPr defTabSz="685864"/>
            <a:r>
              <a:rPr lang="en-US" sz="800" dirty="0" smtClean="0">
                <a:gradFill>
                  <a:gsLst>
                    <a:gs pos="0">
                      <a:srgbClr val="000000"/>
                    </a:gs>
                    <a:gs pos="86000">
                      <a:srgbClr val="000000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www.buildwindows.com</a:t>
            </a:r>
            <a:endParaRPr lang="en-US" sz="800" dirty="0">
              <a:gradFill>
                <a:gsLst>
                  <a:gs pos="0">
                    <a:srgbClr val="000000"/>
                  </a:gs>
                  <a:gs pos="86000">
                    <a:srgbClr val="000000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067545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60722" y="4233090"/>
            <a:ext cx="7182892" cy="276226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 algn="l">
              <a:buNone/>
              <a:defRPr sz="1500" b="1" cap="all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3429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8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7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7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6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6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460722" y="4477565"/>
            <a:ext cx="7182892" cy="467766"/>
          </a:xfrm>
          <a:prstGeom prst="rect">
            <a:avLst/>
          </a:prstGeom>
        </p:spPr>
        <p:txBody>
          <a:bodyPr vert="horz" lIns="0">
            <a:normAutofit/>
          </a:bodyPr>
          <a:lstStyle>
            <a:lvl1pPr>
              <a:lnSpc>
                <a:spcPct val="70000"/>
              </a:lnSpc>
              <a:buFontTx/>
              <a:buNone/>
              <a:defRPr kumimoji="0" lang="en-US" sz="1200" b="0" i="0" u="none" strike="noStrike" kern="1200" cap="none" spc="-53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marL="0" marR="0" lvl="0" indent="0" algn="l" defTabSz="685891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ct val="100000"/>
              <a:buFontTx/>
              <a:buNone/>
              <a:tabLst/>
              <a:defRPr/>
            </a:pPr>
            <a:r>
              <a:rPr lang="en-US" dirty="0" smtClean="0"/>
              <a:t>Click to edit presenter </a:t>
            </a:r>
          </a:p>
          <a:p>
            <a:pPr marL="0" marR="0" lvl="0" indent="0" algn="l" defTabSz="685891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ct val="100000"/>
              <a:buFontTx/>
              <a:buNone/>
              <a:tabLst/>
              <a:defRPr/>
            </a:pPr>
            <a:r>
              <a:rPr lang="en-US" dirty="0" smtClean="0"/>
              <a:t>and date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66"/>
            <a:ext cx="9144000" cy="5130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6754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emo, Video etc. &quot;special&quot; slid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7670" y="2258999"/>
            <a:ext cx="5849021" cy="1142621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defRPr sz="3600"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27669" y="3590486"/>
            <a:ext cx="5282817" cy="346249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>
                <a:gradFill>
                  <a:gsLst>
                    <a:gs pos="0">
                      <a:schemeClr val="tx1"/>
                    </a:gs>
                    <a:gs pos="86000">
                      <a:schemeClr val="tx1"/>
                    </a:gs>
                  </a:gsLst>
                  <a:lin ang="5400000" scaled="0"/>
                </a:gradFill>
              </a:defRPr>
            </a:lvl1pPr>
            <a:lvl2pPr marL="3429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7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6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5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5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4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727670" y="633083"/>
            <a:ext cx="6456059" cy="1033983"/>
          </a:xfrm>
        </p:spPr>
        <p:txBody>
          <a:bodyPr anchor="t" anchorCtr="0">
            <a:noAutofit/>
            <a:scene3d>
              <a:camera prst="orthographicFront"/>
              <a:lightRig rig="flat" dir="t"/>
            </a:scene3d>
            <a:sp3d>
              <a:contourClr>
                <a:schemeClr val="tx2"/>
              </a:contourClr>
            </a:sp3d>
          </a:bodyPr>
          <a:lstStyle>
            <a:lvl1pPr marL="0" indent="0" algn="l">
              <a:buFont typeface="Arial" pitchFamily="34" charset="0"/>
              <a:buNone/>
              <a:defRPr kumimoji="0" lang="en-US" sz="7500" b="0" i="0" u="none" strike="noStrike" kern="1200" cap="none" spc="-225" normalizeH="0" baseline="0" noProof="0" dirty="0" smtClean="0">
                <a:ln w="11430"/>
                <a:gradFill>
                  <a:gsLst>
                    <a:gs pos="0">
                      <a:schemeClr val="tx1"/>
                    </a:gs>
                    <a:gs pos="88000">
                      <a:schemeClr val="tx1"/>
                    </a:gs>
                  </a:gsLst>
                  <a:lin ang="5400000"/>
                </a:gradFill>
                <a:effectLst/>
                <a:uLnTx/>
                <a:uFillTx/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click to…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1" y="4925504"/>
            <a:ext cx="1228560" cy="192370"/>
          </a:xfrm>
          <a:prstGeom prst="rect">
            <a:avLst/>
          </a:prstGeom>
        </p:spPr>
        <p:txBody>
          <a:bodyPr wrap="none" lIns="68589" tIns="34295" rIns="68589" bIns="34295">
            <a:spAutoFit/>
          </a:bodyPr>
          <a:lstStyle/>
          <a:p>
            <a:pPr defTabSz="685864"/>
            <a:r>
              <a:rPr lang="en-US" sz="800" dirty="0" smtClean="0">
                <a:gradFill>
                  <a:gsLst>
                    <a:gs pos="0">
                      <a:srgbClr val="000000"/>
                    </a:gs>
                    <a:gs pos="86000">
                      <a:srgbClr val="000000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www.buildwindows.com</a:t>
            </a:r>
            <a:endParaRPr lang="en-US" sz="800" dirty="0">
              <a:gradFill>
                <a:gsLst>
                  <a:gs pos="0">
                    <a:srgbClr val="000000"/>
                  </a:gs>
                  <a:gs pos="86000">
                    <a:srgbClr val="000000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473797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Use for slides with Software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389444" y="1428754"/>
            <a:ext cx="8363937" cy="1188787"/>
          </a:xfrm>
        </p:spPr>
        <p:txBody>
          <a:bodyPr/>
          <a:lstStyle>
            <a:lvl1pPr>
              <a:lnSpc>
                <a:spcPct val="90000"/>
              </a:lnSpc>
              <a:defRPr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567865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val 16"/>
          <p:cNvSpPr/>
          <p:nvPr/>
        </p:nvSpPr>
        <p:spPr bwMode="auto">
          <a:xfrm>
            <a:off x="7653812" y="-287567"/>
            <a:ext cx="1371957" cy="1371600"/>
          </a:xfrm>
          <a:prstGeom prst="ellipse">
            <a:avLst/>
          </a:prstGeom>
          <a:noFill/>
          <a:ln w="28575" cap="flat" cmpd="sng" algn="ctr">
            <a:solidFill>
              <a:srgbClr val="FFFFFF">
                <a:alpha val="10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34295" tIns="34295" rIns="34295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666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8" name="Oval 17"/>
          <p:cNvSpPr/>
          <p:nvPr/>
        </p:nvSpPr>
        <p:spPr bwMode="auto">
          <a:xfrm>
            <a:off x="7214601" y="806771"/>
            <a:ext cx="878416" cy="878187"/>
          </a:xfrm>
          <a:prstGeom prst="ellipse">
            <a:avLst/>
          </a:prstGeom>
          <a:noFill/>
          <a:ln w="57150" cap="flat" cmpd="sng" algn="ctr">
            <a:solidFill>
              <a:srgbClr val="FFFFFF">
                <a:alpha val="5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34295" tIns="34295" rIns="34295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666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Oval 18"/>
          <p:cNvSpPr/>
          <p:nvPr/>
        </p:nvSpPr>
        <p:spPr bwMode="auto">
          <a:xfrm>
            <a:off x="7214601" y="-287567"/>
            <a:ext cx="656428" cy="656258"/>
          </a:xfrm>
          <a:prstGeom prst="ellipse">
            <a:avLst/>
          </a:prstGeom>
          <a:noFill/>
          <a:ln w="57150" cap="flat" cmpd="sng" algn="ctr">
            <a:solidFill>
              <a:srgbClr val="FFFFFF">
                <a:alpha val="5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34295" tIns="34295" rIns="34295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666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" name="Oval 19"/>
          <p:cNvSpPr/>
          <p:nvPr/>
        </p:nvSpPr>
        <p:spPr bwMode="auto">
          <a:xfrm>
            <a:off x="6431837" y="900134"/>
            <a:ext cx="499204" cy="499074"/>
          </a:xfrm>
          <a:prstGeom prst="ellipse">
            <a:avLst/>
          </a:prstGeom>
          <a:noFill/>
          <a:ln w="28575" cap="flat" cmpd="sng" algn="ctr">
            <a:solidFill>
              <a:srgbClr val="FFFFFF">
                <a:alpha val="5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34295" tIns="34295" rIns="34295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666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" name="Oval 20"/>
          <p:cNvSpPr/>
          <p:nvPr/>
        </p:nvSpPr>
        <p:spPr bwMode="auto">
          <a:xfrm>
            <a:off x="7119515" y="4124927"/>
            <a:ext cx="878416" cy="878187"/>
          </a:xfrm>
          <a:prstGeom prst="ellipse">
            <a:avLst/>
          </a:prstGeom>
          <a:noFill/>
          <a:ln w="76200" cap="flat" cmpd="sng" algn="ctr">
            <a:solidFill>
              <a:srgbClr val="FFFFFF">
                <a:alpha val="5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34295" tIns="34295" rIns="34295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666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2" name="Oval 21"/>
          <p:cNvSpPr/>
          <p:nvPr/>
        </p:nvSpPr>
        <p:spPr bwMode="auto">
          <a:xfrm>
            <a:off x="8068745" y="3620822"/>
            <a:ext cx="580585" cy="580434"/>
          </a:xfrm>
          <a:prstGeom prst="ellipse">
            <a:avLst/>
          </a:prstGeom>
          <a:noFill/>
          <a:ln w="19050" cap="flat" cmpd="sng" algn="ctr">
            <a:solidFill>
              <a:srgbClr val="FFFFFF">
                <a:alpha val="5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34295" tIns="34295" rIns="34295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666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3" name="Oval 22"/>
          <p:cNvSpPr/>
          <p:nvPr/>
        </p:nvSpPr>
        <p:spPr bwMode="auto">
          <a:xfrm>
            <a:off x="8585368" y="4017477"/>
            <a:ext cx="237596" cy="237534"/>
          </a:xfrm>
          <a:prstGeom prst="ellipse">
            <a:avLst/>
          </a:prstGeom>
          <a:noFill/>
          <a:ln w="19050" cap="flat" cmpd="sng" algn="ctr">
            <a:solidFill>
              <a:srgbClr val="FFFFFF">
                <a:alpha val="20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34295" tIns="34295" rIns="34295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666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4" name="Oval 23"/>
          <p:cNvSpPr/>
          <p:nvPr/>
        </p:nvSpPr>
        <p:spPr bwMode="auto">
          <a:xfrm>
            <a:off x="8140053" y="4564022"/>
            <a:ext cx="1771426" cy="1770965"/>
          </a:xfrm>
          <a:prstGeom prst="ellipse">
            <a:avLst/>
          </a:prstGeom>
          <a:noFill/>
          <a:ln w="57150" cap="flat" cmpd="sng" algn="ctr">
            <a:solidFill>
              <a:srgbClr val="FFFFFF">
                <a:alpha val="10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34295" tIns="34295" rIns="34295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666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5" name="Oval 24"/>
          <p:cNvSpPr/>
          <p:nvPr/>
        </p:nvSpPr>
        <p:spPr bwMode="auto">
          <a:xfrm>
            <a:off x="1127895" y="836704"/>
            <a:ext cx="941926" cy="941681"/>
          </a:xfrm>
          <a:prstGeom prst="ellipse">
            <a:avLst/>
          </a:prstGeom>
          <a:noFill/>
          <a:ln w="57150" cap="flat" cmpd="sng" algn="ctr">
            <a:solidFill>
              <a:srgbClr val="FFFFFF">
                <a:alpha val="5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34295" tIns="34295" rIns="34295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666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6" name="Oval 25"/>
          <p:cNvSpPr/>
          <p:nvPr/>
        </p:nvSpPr>
        <p:spPr bwMode="auto">
          <a:xfrm>
            <a:off x="2016503" y="384717"/>
            <a:ext cx="384993" cy="384893"/>
          </a:xfrm>
          <a:prstGeom prst="ellipse">
            <a:avLst/>
          </a:prstGeom>
          <a:noFill/>
          <a:ln w="19050" cap="flat" cmpd="sng" algn="ctr">
            <a:solidFill>
              <a:srgbClr val="FFFFFF">
                <a:alpha val="20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34295" tIns="34295" rIns="34295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666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7" name="Oval 26"/>
          <p:cNvSpPr/>
          <p:nvPr/>
        </p:nvSpPr>
        <p:spPr bwMode="auto">
          <a:xfrm>
            <a:off x="9080603" y="758653"/>
            <a:ext cx="183403" cy="183356"/>
          </a:xfrm>
          <a:prstGeom prst="ellipse">
            <a:avLst/>
          </a:prstGeom>
          <a:noFill/>
          <a:ln w="19050" cap="flat" cmpd="sng" algn="ctr">
            <a:solidFill>
              <a:srgbClr val="FFFFFF">
                <a:alpha val="10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34295" tIns="34295" rIns="34295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666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8" name="Oval 27"/>
          <p:cNvSpPr/>
          <p:nvPr/>
        </p:nvSpPr>
        <p:spPr bwMode="auto">
          <a:xfrm>
            <a:off x="8369338" y="1409275"/>
            <a:ext cx="656428" cy="656258"/>
          </a:xfrm>
          <a:prstGeom prst="ellipse">
            <a:avLst/>
          </a:prstGeom>
          <a:noFill/>
          <a:ln w="9525" cap="flat" cmpd="sng" algn="ctr">
            <a:solidFill>
              <a:srgbClr val="FFFFFF">
                <a:alpha val="20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34295" tIns="34295" rIns="34295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666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9" name="Oval 28"/>
          <p:cNvSpPr/>
          <p:nvPr/>
        </p:nvSpPr>
        <p:spPr bwMode="auto">
          <a:xfrm>
            <a:off x="3731064" y="4057712"/>
            <a:ext cx="452671" cy="452553"/>
          </a:xfrm>
          <a:prstGeom prst="ellipse">
            <a:avLst/>
          </a:prstGeom>
          <a:noFill/>
          <a:ln w="38100" cap="flat" cmpd="sng" algn="ctr">
            <a:solidFill>
              <a:srgbClr val="FFFFFF">
                <a:alpha val="5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34295" tIns="34295" rIns="34295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666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0" name="Oval 29"/>
          <p:cNvSpPr/>
          <p:nvPr/>
        </p:nvSpPr>
        <p:spPr bwMode="auto">
          <a:xfrm>
            <a:off x="4223174" y="3511406"/>
            <a:ext cx="772782" cy="772581"/>
          </a:xfrm>
          <a:prstGeom prst="ellipse">
            <a:avLst/>
          </a:prstGeom>
          <a:noFill/>
          <a:ln w="57150" cap="flat" cmpd="sng" algn="ctr">
            <a:solidFill>
              <a:srgbClr val="FFFFFF">
                <a:alpha val="5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34295" tIns="34295" rIns="34295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666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9436" y="2225505"/>
            <a:ext cx="8363938" cy="692497"/>
          </a:xfrm>
        </p:spPr>
        <p:txBody>
          <a:bodyPr anchor="ctr" anchorCtr="0"/>
          <a:lstStyle>
            <a:lvl1pPr>
              <a:defRPr sz="5000" spc="-225" baseline="0">
                <a:solidFill>
                  <a:schemeClr val="bg1">
                    <a:alpha val="99000"/>
                  </a:schemeClr>
                </a:solidFill>
              </a:defRPr>
            </a:lvl1pPr>
          </a:lstStyle>
          <a:p>
            <a:r>
              <a:rPr lang="en-US" dirty="0" smtClean="0"/>
              <a:t>Click to edit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057076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60722" y="4233090"/>
            <a:ext cx="7182892" cy="276226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 algn="l">
              <a:buNone/>
              <a:defRPr sz="1500" b="1" cap="all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3429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8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7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7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6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6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460722" y="4477565"/>
            <a:ext cx="7182892" cy="467766"/>
          </a:xfrm>
          <a:prstGeom prst="rect">
            <a:avLst/>
          </a:prstGeom>
        </p:spPr>
        <p:txBody>
          <a:bodyPr vert="horz" lIns="0">
            <a:normAutofit/>
          </a:bodyPr>
          <a:lstStyle>
            <a:lvl1pPr>
              <a:lnSpc>
                <a:spcPct val="70000"/>
              </a:lnSpc>
              <a:buFontTx/>
              <a:buNone/>
              <a:defRPr kumimoji="0" lang="en-US" sz="1200" b="0" i="0" u="none" strike="noStrike" kern="1200" cap="none" spc="-53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marL="0" marR="0" lvl="0" indent="0" algn="l" defTabSz="685891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ct val="100000"/>
              <a:buFontTx/>
              <a:buNone/>
              <a:tabLst/>
              <a:defRPr/>
            </a:pPr>
            <a:r>
              <a:rPr lang="en-US" dirty="0" smtClean="0"/>
              <a:t>Click to edit presenter </a:t>
            </a:r>
          </a:p>
          <a:p>
            <a:pPr marL="0" marR="0" lvl="0" indent="0" algn="l" defTabSz="685891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ct val="100000"/>
              <a:buFontTx/>
              <a:buNone/>
              <a:tabLst/>
              <a:defRPr/>
            </a:pPr>
            <a:r>
              <a:rPr lang="en-US" dirty="0" smtClean="0"/>
              <a:t>and date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63"/>
            <a:ext cx="9155340" cy="5137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8098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028705"/>
            <a:ext cx="8239208" cy="228601"/>
          </a:xfrm>
        </p:spPr>
        <p:txBody>
          <a:bodyPr lIns="0" anchor="b" anchorCtr="0">
            <a:noAutofit/>
          </a:bodyPr>
          <a:lstStyle>
            <a:lvl1pPr marL="0" indent="0" algn="l">
              <a:buFont typeface="Arial" pitchFamily="34" charset="0"/>
              <a:buNone/>
              <a:defRPr sz="1600" b="1" cap="all" spc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 smtClean="0"/>
              <a:t>CLICK TO EDIT SUBTITLE</a:t>
            </a:r>
            <a:endParaRPr lang="en-US" dirty="0"/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420541" y="186928"/>
            <a:ext cx="8275875" cy="567848"/>
          </a:xfrm>
        </p:spPr>
        <p:txBody>
          <a:bodyPr lIns="0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4457700"/>
            <a:ext cx="7162800" cy="228600"/>
          </a:xfrm>
        </p:spPr>
        <p:txBody>
          <a:bodyPr>
            <a:no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None/>
              <a:defRPr sz="1400" spc="-40" baseline="0"/>
            </a:lvl1pPr>
            <a:lvl2pPr marL="457181" indent="0">
              <a:buNone/>
              <a:defRPr sz="1200"/>
            </a:lvl2pPr>
            <a:lvl3pPr marL="914362" indent="0">
              <a:buNone/>
              <a:defRPr sz="1000"/>
            </a:lvl3pPr>
            <a:lvl4pPr marL="1371543" indent="0">
              <a:buNone/>
              <a:defRPr sz="900"/>
            </a:lvl4pPr>
            <a:lvl5pPr marL="1828724" indent="0">
              <a:buNone/>
              <a:defRPr sz="900"/>
            </a:lvl5pPr>
            <a:lvl6pPr marL="2285905" indent="0">
              <a:buNone/>
              <a:defRPr sz="900"/>
            </a:lvl6pPr>
            <a:lvl7pPr marL="2743086" indent="0">
              <a:buNone/>
              <a:defRPr sz="900"/>
            </a:lvl7pPr>
            <a:lvl8pPr marL="3200266" indent="0">
              <a:buNone/>
              <a:defRPr sz="900"/>
            </a:lvl8pPr>
            <a:lvl9pPr marL="3657448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18"/>
          </p:nvPr>
        </p:nvSpPr>
        <p:spPr>
          <a:xfrm>
            <a:off x="460730" y="1353743"/>
            <a:ext cx="7179371" cy="1500411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8" name="Date Placeholder 17"/>
          <p:cNvSpPr>
            <a:spLocks noGrp="1"/>
          </p:cNvSpPr>
          <p:nvPr>
            <p:ph type="dt" sz="half" idx="19"/>
          </p:nvPr>
        </p:nvSpPr>
        <p:spPr>
          <a:xfrm>
            <a:off x="1066809" y="4743450"/>
            <a:ext cx="916071" cy="114300"/>
          </a:xfrm>
          <a:prstGeom prst="rect">
            <a:avLst/>
          </a:prstGeom>
        </p:spPr>
        <p:txBody>
          <a:bodyPr lIns="91436" tIns="45718" rIns="91436" bIns="45718"/>
          <a:lstStyle/>
          <a:p>
            <a:pPr defTabSz="685864"/>
            <a:fld id="{1D8BD707-D9CF-40AE-B4C6-C98DA3205C09}" type="datetimeFigureOut">
              <a:rPr lang="en-US" sz="1400" smtClean="0">
                <a:solidFill>
                  <a:srgbClr val="FFFFFF"/>
                </a:solidFill>
              </a:rPr>
              <a:pPr defTabSz="685864"/>
              <a:t>9/29/2012</a:t>
            </a:fld>
            <a:endParaRPr lang="en-US" sz="1400">
              <a:solidFill>
                <a:srgbClr val="FFFFFF"/>
              </a:solidFill>
            </a:endParaRPr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20"/>
          </p:nvPr>
        </p:nvSpPr>
        <p:spPr>
          <a:xfrm>
            <a:off x="460729" y="4743450"/>
            <a:ext cx="606079" cy="114300"/>
          </a:xfrm>
          <a:prstGeom prst="rect">
            <a:avLst/>
          </a:prstGeom>
        </p:spPr>
        <p:txBody>
          <a:bodyPr lIns="91436" tIns="45718" rIns="91436" bIns="45718"/>
          <a:lstStyle/>
          <a:p>
            <a:pPr defTabSz="685864"/>
            <a:fld id="{B6F15528-21DE-4FAA-801E-634DDDAF4B2B}" type="slidenum">
              <a:rPr lang="en-US" sz="1400" smtClean="0">
                <a:solidFill>
                  <a:srgbClr val="FFFFFF"/>
                </a:solidFill>
              </a:rPr>
              <a:pPr defTabSz="685864"/>
              <a:t>‹#›</a:t>
            </a:fld>
            <a:endParaRPr lang="en-US" sz="1400">
              <a:solidFill>
                <a:srgbClr val="FFFFFF"/>
              </a:solidFill>
            </a:endParaRPr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21"/>
          </p:nvPr>
        </p:nvSpPr>
        <p:spPr>
          <a:xfrm>
            <a:off x="460729" y="4846241"/>
            <a:ext cx="1360679" cy="96431"/>
          </a:xfrm>
          <a:prstGeom prst="rect">
            <a:avLst/>
          </a:prstGeom>
        </p:spPr>
        <p:txBody>
          <a:bodyPr lIns="91436" tIns="45718" rIns="91436" bIns="45718"/>
          <a:lstStyle/>
          <a:p>
            <a:pPr defTabSz="685864"/>
            <a:endParaRPr lang="en-US" sz="1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75042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and Content">
    <p:bg>
      <p:bgPr>
        <a:blipFill dpi="0" rotWithShape="1">
          <a:blip r:embed="rId2">
            <a:lum/>
          </a:blip>
          <a:srcRect/>
          <a:stretch>
            <a:fillRect t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36" y="171450"/>
            <a:ext cx="8363938" cy="567848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389442" y="1085852"/>
            <a:ext cx="8363937" cy="1491177"/>
          </a:xfrm>
        </p:spPr>
        <p:txBody>
          <a:bodyPr>
            <a:spAutoFit/>
          </a:bodyPr>
          <a:lstStyle>
            <a:lvl1pPr marL="345327" indent="-345327">
              <a:buFont typeface="Arial" pitchFamily="34" charset="0"/>
              <a:buChar char="•"/>
              <a:defRPr/>
            </a:lvl1pPr>
            <a:lvl2pPr marL="641833" indent="-296506">
              <a:buFont typeface="Arial" pitchFamily="34" charset="0"/>
              <a:buChar char="•"/>
              <a:defRPr/>
            </a:lvl2pPr>
            <a:lvl3pPr marL="944292" indent="-302459">
              <a:buFont typeface="Arial" pitchFamily="34" charset="0"/>
              <a:buChar char="•"/>
              <a:defRPr/>
            </a:lvl3pPr>
            <a:lvl4pPr marL="1203883" indent="-259591">
              <a:buFont typeface="Arial" pitchFamily="34" charset="0"/>
              <a:buChar char="•"/>
              <a:defRPr/>
            </a:lvl4pPr>
            <a:lvl5pPr marL="1456329" indent="-252446">
              <a:buFont typeface="Arial" pitchFamily="34" charset="0"/>
              <a:buChar char="•"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0" y="4925504"/>
            <a:ext cx="1228560" cy="192370"/>
          </a:xfrm>
          <a:prstGeom prst="rect">
            <a:avLst/>
          </a:prstGeom>
        </p:spPr>
        <p:txBody>
          <a:bodyPr wrap="none" lIns="68589" tIns="34295" rIns="68589" bIns="34295">
            <a:spAutoFit/>
          </a:bodyPr>
          <a:lstStyle/>
          <a:p>
            <a:pPr defTabSz="685864"/>
            <a:r>
              <a:rPr lang="en-US" sz="800" dirty="0" smtClean="0"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www.buildwindows.com</a:t>
            </a:r>
            <a:endParaRPr lang="en-US" sz="800" dirty="0">
              <a:gradFill>
                <a:gsLst>
                  <a:gs pos="0">
                    <a:srgbClr val="FFFFFF"/>
                  </a:gs>
                  <a:gs pos="86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103057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and Content">
    <p:bg>
      <p:bgPr>
        <a:blipFill dpi="0" rotWithShape="1">
          <a:blip r:embed="rId2">
            <a:lum/>
          </a:blip>
          <a:srcRect/>
          <a:stretch>
            <a:fillRect t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36" y="171450"/>
            <a:ext cx="8363938" cy="567848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389442" y="1085852"/>
            <a:ext cx="8363937" cy="1491177"/>
          </a:xfrm>
        </p:spPr>
        <p:txBody>
          <a:bodyPr>
            <a:spAutoFit/>
          </a:bodyPr>
          <a:lstStyle>
            <a:lvl1pPr marL="345327" indent="-345327">
              <a:buFont typeface="Arial" pitchFamily="34" charset="0"/>
              <a:buChar char="•"/>
              <a:defRPr/>
            </a:lvl1pPr>
            <a:lvl2pPr marL="641833" indent="-296506">
              <a:buFont typeface="Arial" pitchFamily="34" charset="0"/>
              <a:buChar char="•"/>
              <a:defRPr/>
            </a:lvl2pPr>
            <a:lvl3pPr marL="944292" indent="-302459">
              <a:buFont typeface="Arial" pitchFamily="34" charset="0"/>
              <a:buChar char="•"/>
              <a:defRPr/>
            </a:lvl3pPr>
            <a:lvl4pPr marL="1203883" indent="-259591">
              <a:buFont typeface="Arial" pitchFamily="34" charset="0"/>
              <a:buChar char="•"/>
              <a:defRPr/>
            </a:lvl4pPr>
            <a:lvl5pPr marL="1456329" indent="-252446">
              <a:buFont typeface="Arial" pitchFamily="34" charset="0"/>
              <a:buChar char="•"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0" y="4925504"/>
            <a:ext cx="1228560" cy="192370"/>
          </a:xfrm>
          <a:prstGeom prst="rect">
            <a:avLst/>
          </a:prstGeom>
        </p:spPr>
        <p:txBody>
          <a:bodyPr wrap="none" lIns="68589" tIns="34295" rIns="68589" bIns="34295">
            <a:spAutoFit/>
          </a:bodyPr>
          <a:lstStyle/>
          <a:p>
            <a:pPr defTabSz="685864"/>
            <a:r>
              <a:rPr lang="en-US" sz="800" dirty="0" smtClean="0"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www.buildwindows.com</a:t>
            </a:r>
            <a:endParaRPr lang="en-US" sz="800" dirty="0">
              <a:gradFill>
                <a:gsLst>
                  <a:gs pos="0">
                    <a:srgbClr val="FFFFFF"/>
                  </a:gs>
                  <a:gs pos="86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883220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and Content">
    <p:bg>
      <p:bgPr>
        <a:blipFill dpi="0" rotWithShape="1">
          <a:blip r:embed="rId2">
            <a:lum/>
          </a:blip>
          <a:srcRect/>
          <a:stretch>
            <a:fillRect t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36" y="171450"/>
            <a:ext cx="8363938" cy="567848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389442" y="1085852"/>
            <a:ext cx="8363937" cy="1491177"/>
          </a:xfrm>
        </p:spPr>
        <p:txBody>
          <a:bodyPr>
            <a:spAutoFit/>
          </a:bodyPr>
          <a:lstStyle>
            <a:lvl1pPr marL="345327" indent="-345327">
              <a:buFont typeface="Arial" pitchFamily="34" charset="0"/>
              <a:buChar char="•"/>
              <a:defRPr/>
            </a:lvl1pPr>
            <a:lvl2pPr marL="641833" indent="-296506">
              <a:buFont typeface="Arial" pitchFamily="34" charset="0"/>
              <a:buChar char="•"/>
              <a:defRPr/>
            </a:lvl2pPr>
            <a:lvl3pPr marL="944292" indent="-302459">
              <a:buFont typeface="Arial" pitchFamily="34" charset="0"/>
              <a:buChar char="•"/>
              <a:defRPr/>
            </a:lvl3pPr>
            <a:lvl4pPr marL="1203883" indent="-259591">
              <a:buFont typeface="Arial" pitchFamily="34" charset="0"/>
              <a:buChar char="•"/>
              <a:defRPr/>
            </a:lvl4pPr>
            <a:lvl5pPr marL="1456329" indent="-252446">
              <a:buFont typeface="Arial" pitchFamily="34" charset="0"/>
              <a:buChar char="•"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0" y="4925504"/>
            <a:ext cx="1228560" cy="192370"/>
          </a:xfrm>
          <a:prstGeom prst="rect">
            <a:avLst/>
          </a:prstGeom>
        </p:spPr>
        <p:txBody>
          <a:bodyPr wrap="none" lIns="68589" tIns="34295" rIns="68589" bIns="34295">
            <a:spAutoFit/>
          </a:bodyPr>
          <a:lstStyle/>
          <a:p>
            <a:pPr defTabSz="685864"/>
            <a:r>
              <a:rPr lang="en-US" sz="800" dirty="0" smtClean="0"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www.buildwindows.com</a:t>
            </a:r>
            <a:endParaRPr lang="en-US" sz="800" dirty="0">
              <a:gradFill>
                <a:gsLst>
                  <a:gs pos="0">
                    <a:srgbClr val="FFFFFF"/>
                  </a:gs>
                  <a:gs pos="86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413914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Title and Content">
    <p:bg>
      <p:bgPr>
        <a:blipFill dpi="0" rotWithShape="1">
          <a:blip r:embed="rId2">
            <a:lum/>
          </a:blip>
          <a:srcRect/>
          <a:stretch>
            <a:fillRect t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36" y="171450"/>
            <a:ext cx="8363938" cy="567848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389442" y="1085852"/>
            <a:ext cx="8363937" cy="1491177"/>
          </a:xfrm>
        </p:spPr>
        <p:txBody>
          <a:bodyPr>
            <a:spAutoFit/>
          </a:bodyPr>
          <a:lstStyle>
            <a:lvl1pPr marL="345327" indent="-345327">
              <a:buFont typeface="Arial" pitchFamily="34" charset="0"/>
              <a:buChar char="•"/>
              <a:defRPr/>
            </a:lvl1pPr>
            <a:lvl2pPr marL="641833" indent="-296506">
              <a:buFont typeface="Arial" pitchFamily="34" charset="0"/>
              <a:buChar char="•"/>
              <a:defRPr/>
            </a:lvl2pPr>
            <a:lvl3pPr marL="944292" indent="-302459">
              <a:buFont typeface="Arial" pitchFamily="34" charset="0"/>
              <a:buChar char="•"/>
              <a:defRPr/>
            </a:lvl3pPr>
            <a:lvl4pPr marL="1203883" indent="-259591">
              <a:buFont typeface="Arial" pitchFamily="34" charset="0"/>
              <a:buChar char="•"/>
              <a:defRPr/>
            </a:lvl4pPr>
            <a:lvl5pPr marL="1456329" indent="-252446">
              <a:buFont typeface="Arial" pitchFamily="34" charset="0"/>
              <a:buChar char="•"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0" y="4925504"/>
            <a:ext cx="1228560" cy="192370"/>
          </a:xfrm>
          <a:prstGeom prst="rect">
            <a:avLst/>
          </a:prstGeom>
        </p:spPr>
        <p:txBody>
          <a:bodyPr wrap="none" lIns="68589" tIns="34295" rIns="68589" bIns="34295">
            <a:spAutoFit/>
          </a:bodyPr>
          <a:lstStyle/>
          <a:p>
            <a:pPr defTabSz="685864"/>
            <a:r>
              <a:rPr lang="en-US" sz="800" dirty="0" smtClean="0"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www.buildwindows.com</a:t>
            </a:r>
            <a:endParaRPr lang="en-US" sz="800" dirty="0">
              <a:gradFill>
                <a:gsLst>
                  <a:gs pos="0">
                    <a:srgbClr val="FFFFFF"/>
                  </a:gs>
                  <a:gs pos="86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910911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Title and Content">
    <p:bg>
      <p:bgPr>
        <a:blipFill dpi="0" rotWithShape="1">
          <a:blip r:embed="rId2">
            <a:lum/>
          </a:blip>
          <a:srcRect/>
          <a:stretch>
            <a:fillRect t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36" y="171450"/>
            <a:ext cx="8363938" cy="567848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389442" y="1085852"/>
            <a:ext cx="8363937" cy="1491177"/>
          </a:xfrm>
        </p:spPr>
        <p:txBody>
          <a:bodyPr>
            <a:spAutoFit/>
          </a:bodyPr>
          <a:lstStyle>
            <a:lvl1pPr marL="345327" indent="-345327">
              <a:buFont typeface="Arial" pitchFamily="34" charset="0"/>
              <a:buChar char="•"/>
              <a:defRPr/>
            </a:lvl1pPr>
            <a:lvl2pPr marL="641833" indent="-296506">
              <a:buFont typeface="Arial" pitchFamily="34" charset="0"/>
              <a:buChar char="•"/>
              <a:defRPr/>
            </a:lvl2pPr>
            <a:lvl3pPr marL="944292" indent="-302459">
              <a:buFont typeface="Arial" pitchFamily="34" charset="0"/>
              <a:buChar char="•"/>
              <a:defRPr/>
            </a:lvl3pPr>
            <a:lvl4pPr marL="1203883" indent="-259591">
              <a:buFont typeface="Arial" pitchFamily="34" charset="0"/>
              <a:buChar char="•"/>
              <a:defRPr/>
            </a:lvl4pPr>
            <a:lvl5pPr marL="1456329" indent="-252446">
              <a:buFont typeface="Arial" pitchFamily="34" charset="0"/>
              <a:buChar char="•"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0" y="4925504"/>
            <a:ext cx="1228560" cy="192370"/>
          </a:xfrm>
          <a:prstGeom prst="rect">
            <a:avLst/>
          </a:prstGeom>
        </p:spPr>
        <p:txBody>
          <a:bodyPr wrap="none" lIns="68589" tIns="34295" rIns="68589" bIns="34295">
            <a:spAutoFit/>
          </a:bodyPr>
          <a:lstStyle/>
          <a:p>
            <a:pPr defTabSz="685864"/>
            <a:r>
              <a:rPr lang="en-US" sz="800" dirty="0" smtClean="0"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www.buildwindows.com</a:t>
            </a:r>
            <a:endParaRPr lang="en-US" sz="800" dirty="0">
              <a:gradFill>
                <a:gsLst>
                  <a:gs pos="0">
                    <a:srgbClr val="FFFFFF"/>
                  </a:gs>
                  <a:gs pos="86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148590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 Non-Bullet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36" y="171451"/>
            <a:ext cx="8363938" cy="56784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89436" y="1085850"/>
            <a:ext cx="8363938" cy="709810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675"/>
              </a:spcAft>
              <a:buNone/>
              <a:defRPr sz="3000" spc="-75" baseline="0">
                <a:latin typeface="Segoe UI Light" pitchFamily="34" charset="0"/>
              </a:defRPr>
            </a:lvl1pPr>
            <a:lvl2pPr marL="0" indent="0">
              <a:spcBef>
                <a:spcPts val="0"/>
              </a:spcBef>
              <a:spcAft>
                <a:spcPts val="300"/>
              </a:spcAft>
              <a:buNone/>
              <a:defRPr sz="1500" spc="-38" baseline="0"/>
            </a:lvl2pPr>
            <a:lvl3pPr marL="0" indent="0">
              <a:spcBef>
                <a:spcPts val="0"/>
              </a:spcBef>
              <a:spcAft>
                <a:spcPts val="300"/>
              </a:spcAft>
              <a:buNone/>
              <a:defRPr sz="150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/>
            </a:lvl4pPr>
            <a:lvl5pPr marL="0" indent="0">
              <a:spcBef>
                <a:spcPts val="0"/>
              </a:spcBef>
              <a:spcAft>
                <a:spcPts val="300"/>
              </a:spcAft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392264972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36" y="171451"/>
            <a:ext cx="8363938" cy="56784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89436" y="1085854"/>
            <a:ext cx="8363938" cy="3886201"/>
          </a:xfrm>
          <a:prstGeom prst="rect">
            <a:avLst/>
          </a:prstGeom>
        </p:spPr>
        <p:txBody>
          <a:bodyPr/>
          <a:lstStyle>
            <a:lvl1pPr marL="213078" indent="-213078">
              <a:buFont typeface="Wingdings" pitchFamily="2" charset="2"/>
              <a:buChar char=""/>
              <a:defRPr sz="3000">
                <a:latin typeface="+mn-lt"/>
              </a:defRPr>
            </a:lvl1pPr>
            <a:lvl2pPr marL="388063" indent="-174986">
              <a:buFont typeface="Wingdings" pitchFamily="2" charset="2"/>
              <a:buChar char=""/>
              <a:defRPr>
                <a:latin typeface="+mn-lt"/>
              </a:defRPr>
            </a:lvl2pPr>
            <a:lvl3pPr marL="555907" indent="-167843">
              <a:buFont typeface="Wingdings" pitchFamily="2" charset="2"/>
              <a:buChar char=""/>
              <a:tabLst/>
              <a:defRPr>
                <a:latin typeface="+mn-lt"/>
              </a:defRPr>
            </a:lvl3pPr>
            <a:lvl4pPr marL="685657" indent="-129750">
              <a:buFont typeface="Wingdings" pitchFamily="2" charset="2"/>
              <a:buChar char=""/>
              <a:defRPr>
                <a:latin typeface="+mn-lt"/>
              </a:defRPr>
            </a:lvl4pPr>
            <a:lvl5pPr marL="815408" indent="-129750">
              <a:buFont typeface="Wingdings" pitchFamily="2" charset="2"/>
              <a:buChar char=""/>
              <a:tabLst/>
              <a:defRPr>
                <a:latin typeface="+mn-l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1672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eveal dir="r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Blank 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627971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g_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9436" y="2287827"/>
            <a:ext cx="8363938" cy="567848"/>
          </a:xfrm>
        </p:spPr>
        <p:txBody>
          <a:bodyPr anchor="ctr" anchorCtr="0"/>
          <a:lstStyle>
            <a:lvl1pPr>
              <a:defRPr sz="4100" spc="-225" baseline="0">
                <a:solidFill>
                  <a:schemeClr val="bg1">
                    <a:alpha val="99000"/>
                  </a:schemeClr>
                </a:solidFill>
              </a:defRPr>
            </a:lvl1pPr>
          </a:lstStyle>
          <a:p>
            <a:r>
              <a:rPr lang="en-US" dirty="0" smtClean="0"/>
              <a:t>Click to edit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896048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34212" y="1637561"/>
            <a:ext cx="7680340" cy="692497"/>
          </a:xfrm>
        </p:spPr>
        <p:txBody>
          <a:bodyPr anchor="b" anchorCtr="0"/>
          <a:lstStyle>
            <a:lvl1pPr>
              <a:defRPr sz="5000" spc="-113" baseline="0">
                <a:solidFill>
                  <a:schemeClr val="tx1">
                    <a:alpha val="99000"/>
                  </a:schemeClr>
                </a:solidFill>
              </a:defRPr>
            </a:lvl1pPr>
          </a:lstStyle>
          <a:p>
            <a:r>
              <a:rPr lang="en-US" dirty="0" smtClean="0"/>
              <a:t>Click to edit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734212" y="2569371"/>
            <a:ext cx="7680340" cy="373949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pc="-53" baseline="0">
                <a:solidFill>
                  <a:schemeClr val="tx2">
                    <a:lumMod val="40000"/>
                    <a:lumOff val="60000"/>
                    <a:alpha val="99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 smtClean="0"/>
              <a:t>Speaker Title</a:t>
            </a:r>
            <a:endParaRPr lang="en-US" dirty="0"/>
          </a:p>
        </p:txBody>
      </p:sp>
      <p:sp>
        <p:nvSpPr>
          <p:cNvPr id="452" name="Rectangle 451"/>
          <p:cNvSpPr/>
          <p:nvPr userDrawn="1"/>
        </p:nvSpPr>
        <p:spPr bwMode="auto">
          <a:xfrm>
            <a:off x="7387914" y="-120405"/>
            <a:ext cx="1371957" cy="1371600"/>
          </a:xfrm>
          <a:prstGeom prst="rect">
            <a:avLst/>
          </a:prstGeom>
          <a:noFill/>
          <a:ln w="28575">
            <a:solidFill>
              <a:schemeClr val="tx1">
                <a:alpha val="1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94" tIns="34294" rIns="34294" bIns="3429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637" fontAlgn="base">
              <a:spcBef>
                <a:spcPct val="0"/>
              </a:spcBef>
              <a:spcAft>
                <a:spcPct val="0"/>
              </a:spcAft>
            </a:pPr>
            <a:endParaRPr lang="en-US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53" name="Rectangle 452"/>
          <p:cNvSpPr/>
          <p:nvPr userDrawn="1"/>
        </p:nvSpPr>
        <p:spPr bwMode="auto">
          <a:xfrm>
            <a:off x="6948699" y="973934"/>
            <a:ext cx="878416" cy="878187"/>
          </a:xfrm>
          <a:prstGeom prst="rect">
            <a:avLst/>
          </a:prstGeom>
          <a:noFill/>
          <a:ln w="57150">
            <a:solidFill>
              <a:schemeClr val="tx1">
                <a:alpha val="2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94" tIns="34294" rIns="34294" bIns="3429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637" fontAlgn="base">
              <a:spcBef>
                <a:spcPct val="0"/>
              </a:spcBef>
              <a:spcAft>
                <a:spcPct val="0"/>
              </a:spcAft>
            </a:pPr>
            <a:endParaRPr lang="en-US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54" name="Rectangle 453"/>
          <p:cNvSpPr/>
          <p:nvPr userDrawn="1"/>
        </p:nvSpPr>
        <p:spPr bwMode="auto">
          <a:xfrm>
            <a:off x="6948701" y="-120404"/>
            <a:ext cx="656428" cy="656258"/>
          </a:xfrm>
          <a:prstGeom prst="rect">
            <a:avLst/>
          </a:prstGeom>
          <a:noFill/>
          <a:ln w="5715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94" tIns="34294" rIns="34294" bIns="3429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637" fontAlgn="base">
              <a:spcBef>
                <a:spcPct val="0"/>
              </a:spcBef>
              <a:spcAft>
                <a:spcPct val="0"/>
              </a:spcAft>
            </a:pPr>
            <a:endParaRPr lang="en-US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55" name="Rectangle 454"/>
          <p:cNvSpPr/>
          <p:nvPr userDrawn="1"/>
        </p:nvSpPr>
        <p:spPr bwMode="auto">
          <a:xfrm>
            <a:off x="6165936" y="1067295"/>
            <a:ext cx="499204" cy="499074"/>
          </a:xfrm>
          <a:prstGeom prst="rect">
            <a:avLst/>
          </a:prstGeom>
          <a:noFill/>
          <a:ln w="28575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94" tIns="34294" rIns="34294" bIns="3429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637" fontAlgn="base">
              <a:spcBef>
                <a:spcPct val="0"/>
              </a:spcBef>
              <a:spcAft>
                <a:spcPct val="0"/>
              </a:spcAft>
            </a:pPr>
            <a:endParaRPr lang="en-US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56" name="Rectangle 455"/>
          <p:cNvSpPr/>
          <p:nvPr userDrawn="1"/>
        </p:nvSpPr>
        <p:spPr bwMode="auto">
          <a:xfrm>
            <a:off x="6948699" y="4315169"/>
            <a:ext cx="878416" cy="878187"/>
          </a:xfrm>
          <a:prstGeom prst="rect">
            <a:avLst/>
          </a:prstGeom>
          <a:noFill/>
          <a:ln w="7620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94" tIns="34294" rIns="34294" bIns="3429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637" fontAlgn="base">
              <a:spcBef>
                <a:spcPct val="0"/>
              </a:spcBef>
              <a:spcAft>
                <a:spcPct val="0"/>
              </a:spcAft>
            </a:pPr>
            <a:endParaRPr lang="en-US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57" name="Rectangle 456"/>
          <p:cNvSpPr/>
          <p:nvPr userDrawn="1"/>
        </p:nvSpPr>
        <p:spPr bwMode="auto">
          <a:xfrm>
            <a:off x="7897925" y="3811063"/>
            <a:ext cx="580585" cy="580434"/>
          </a:xfrm>
          <a:prstGeom prst="rect">
            <a:avLst/>
          </a:prstGeom>
          <a:noFill/>
          <a:ln w="1905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94" tIns="34294" rIns="34294" bIns="3429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637" fontAlgn="base">
              <a:spcBef>
                <a:spcPct val="0"/>
              </a:spcBef>
              <a:spcAft>
                <a:spcPct val="0"/>
              </a:spcAft>
            </a:pPr>
            <a:endParaRPr lang="en-US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58" name="Rectangle 457"/>
          <p:cNvSpPr/>
          <p:nvPr userDrawn="1"/>
        </p:nvSpPr>
        <p:spPr bwMode="auto">
          <a:xfrm>
            <a:off x="8414552" y="4207718"/>
            <a:ext cx="237596" cy="237534"/>
          </a:xfrm>
          <a:prstGeom prst="rect">
            <a:avLst/>
          </a:prstGeom>
          <a:noFill/>
          <a:ln w="19050">
            <a:solidFill>
              <a:schemeClr val="tx1">
                <a:alpha val="2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94" tIns="34294" rIns="34294" bIns="3429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637" fontAlgn="base">
              <a:spcBef>
                <a:spcPct val="0"/>
              </a:spcBef>
              <a:spcAft>
                <a:spcPct val="0"/>
              </a:spcAft>
            </a:pPr>
            <a:endParaRPr lang="en-US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59" name="Rectangle 458"/>
          <p:cNvSpPr/>
          <p:nvPr userDrawn="1"/>
        </p:nvSpPr>
        <p:spPr bwMode="auto">
          <a:xfrm>
            <a:off x="7969237" y="4754264"/>
            <a:ext cx="1771426" cy="1770965"/>
          </a:xfrm>
          <a:prstGeom prst="rect">
            <a:avLst/>
          </a:prstGeom>
          <a:noFill/>
          <a:ln w="57150">
            <a:solidFill>
              <a:schemeClr val="tx1">
                <a:alpha val="1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94" tIns="34294" rIns="34294" bIns="3429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637" fontAlgn="base">
              <a:spcBef>
                <a:spcPct val="0"/>
              </a:spcBef>
              <a:spcAft>
                <a:spcPct val="0"/>
              </a:spcAft>
            </a:pPr>
            <a:endParaRPr lang="en-US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60" name="Rectangle 459"/>
          <p:cNvSpPr/>
          <p:nvPr userDrawn="1"/>
        </p:nvSpPr>
        <p:spPr bwMode="auto">
          <a:xfrm>
            <a:off x="511593" y="331586"/>
            <a:ext cx="941926" cy="941681"/>
          </a:xfrm>
          <a:prstGeom prst="rect">
            <a:avLst/>
          </a:prstGeom>
          <a:noFill/>
          <a:ln w="5715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94" tIns="34294" rIns="34294" bIns="3429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637" fontAlgn="base">
              <a:spcBef>
                <a:spcPct val="0"/>
              </a:spcBef>
              <a:spcAft>
                <a:spcPct val="0"/>
              </a:spcAft>
            </a:pPr>
            <a:endParaRPr lang="en-US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61" name="Rectangle 460"/>
          <p:cNvSpPr/>
          <p:nvPr userDrawn="1"/>
        </p:nvSpPr>
        <p:spPr bwMode="auto">
          <a:xfrm>
            <a:off x="1400199" y="-120405"/>
            <a:ext cx="384993" cy="384893"/>
          </a:xfrm>
          <a:prstGeom prst="rect">
            <a:avLst/>
          </a:prstGeom>
          <a:noFill/>
          <a:ln w="19050">
            <a:solidFill>
              <a:schemeClr val="tx1">
                <a:alpha val="2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94" tIns="34294" rIns="34294" bIns="3429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637" fontAlgn="base">
              <a:spcBef>
                <a:spcPct val="0"/>
              </a:spcBef>
              <a:spcAft>
                <a:spcPct val="0"/>
              </a:spcAft>
            </a:pPr>
            <a:endParaRPr lang="en-US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62" name="Rectangle 461"/>
          <p:cNvSpPr/>
          <p:nvPr userDrawn="1"/>
        </p:nvSpPr>
        <p:spPr bwMode="auto">
          <a:xfrm>
            <a:off x="8814702" y="925813"/>
            <a:ext cx="183403" cy="183356"/>
          </a:xfrm>
          <a:prstGeom prst="rect">
            <a:avLst/>
          </a:prstGeom>
          <a:noFill/>
          <a:ln w="19050">
            <a:solidFill>
              <a:schemeClr val="tx1">
                <a:alpha val="1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94" tIns="34294" rIns="34294" bIns="3429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637" fontAlgn="base">
              <a:spcBef>
                <a:spcPct val="0"/>
              </a:spcBef>
              <a:spcAft>
                <a:spcPct val="0"/>
              </a:spcAft>
            </a:pPr>
            <a:endParaRPr lang="en-US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63" name="Rectangle 462"/>
          <p:cNvSpPr/>
          <p:nvPr userDrawn="1"/>
        </p:nvSpPr>
        <p:spPr bwMode="auto">
          <a:xfrm>
            <a:off x="4369554" y="1438816"/>
            <a:ext cx="656428" cy="656258"/>
          </a:xfrm>
          <a:prstGeom prst="rect">
            <a:avLst/>
          </a:prstGeom>
          <a:noFill/>
          <a:ln w="9525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94" tIns="34294" rIns="34294" bIns="3429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637" fontAlgn="base">
              <a:spcBef>
                <a:spcPct val="0"/>
              </a:spcBef>
              <a:spcAft>
                <a:spcPct val="0"/>
              </a:spcAft>
            </a:pPr>
            <a:endParaRPr lang="en-US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64" name="Rectangle 463"/>
          <p:cNvSpPr/>
          <p:nvPr userDrawn="1"/>
        </p:nvSpPr>
        <p:spPr bwMode="auto">
          <a:xfrm>
            <a:off x="3731064" y="4057712"/>
            <a:ext cx="452671" cy="452553"/>
          </a:xfrm>
          <a:prstGeom prst="rect">
            <a:avLst/>
          </a:prstGeom>
          <a:noFill/>
          <a:ln w="3810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94" tIns="34294" rIns="34294" bIns="3429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637" fontAlgn="base">
              <a:spcBef>
                <a:spcPct val="0"/>
              </a:spcBef>
              <a:spcAft>
                <a:spcPct val="0"/>
              </a:spcAft>
            </a:pPr>
            <a:endParaRPr lang="en-US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65" name="Rectangle 464"/>
          <p:cNvSpPr/>
          <p:nvPr userDrawn="1"/>
        </p:nvSpPr>
        <p:spPr bwMode="auto">
          <a:xfrm>
            <a:off x="4223174" y="3511406"/>
            <a:ext cx="772782" cy="772581"/>
          </a:xfrm>
          <a:prstGeom prst="rect">
            <a:avLst/>
          </a:prstGeom>
          <a:noFill/>
          <a:ln w="5715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94" tIns="34294" rIns="34294" bIns="3429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637" fontAlgn="base">
              <a:spcBef>
                <a:spcPct val="0"/>
              </a:spcBef>
              <a:spcAft>
                <a:spcPct val="0"/>
              </a:spcAft>
            </a:pPr>
            <a:endParaRPr lang="en-US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325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9436" y="2225506"/>
            <a:ext cx="8363938" cy="692497"/>
          </a:xfrm>
        </p:spPr>
        <p:txBody>
          <a:bodyPr anchor="ctr" anchorCtr="0"/>
          <a:lstStyle>
            <a:lvl1pPr>
              <a:defRPr sz="5000" spc="-225" baseline="0">
                <a:solidFill>
                  <a:schemeClr val="tx1">
                    <a:alpha val="99000"/>
                  </a:schemeClr>
                </a:solidFill>
              </a:defRPr>
            </a:lvl1pPr>
          </a:lstStyle>
          <a:p>
            <a:r>
              <a:rPr lang="en-US" dirty="0" smtClean="0"/>
              <a:t>Click to edit title style</a:t>
            </a:r>
            <a:endParaRPr lang="en-US" dirty="0"/>
          </a:p>
        </p:txBody>
      </p:sp>
      <p:sp>
        <p:nvSpPr>
          <p:cNvPr id="3" name="Oval 2"/>
          <p:cNvSpPr/>
          <p:nvPr userDrawn="1"/>
        </p:nvSpPr>
        <p:spPr bwMode="auto">
          <a:xfrm>
            <a:off x="7653812" y="-287567"/>
            <a:ext cx="1371957" cy="1371600"/>
          </a:xfrm>
          <a:prstGeom prst="ellipse">
            <a:avLst/>
          </a:prstGeom>
          <a:noFill/>
          <a:ln w="28575">
            <a:solidFill>
              <a:schemeClr val="tx1">
                <a:alpha val="1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94" tIns="34294" rIns="34294" bIns="3429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637" fontAlgn="base">
              <a:spcBef>
                <a:spcPct val="0"/>
              </a:spcBef>
              <a:spcAft>
                <a:spcPct val="0"/>
              </a:spcAft>
            </a:pPr>
            <a:endParaRPr lang="en-US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Oval 3"/>
          <p:cNvSpPr/>
          <p:nvPr userDrawn="1"/>
        </p:nvSpPr>
        <p:spPr bwMode="auto">
          <a:xfrm>
            <a:off x="7214601" y="806771"/>
            <a:ext cx="878416" cy="878187"/>
          </a:xfrm>
          <a:prstGeom prst="ellipse">
            <a:avLst/>
          </a:prstGeom>
          <a:noFill/>
          <a:ln w="5715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94" tIns="34294" rIns="34294" bIns="3429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637" fontAlgn="base">
              <a:spcBef>
                <a:spcPct val="0"/>
              </a:spcBef>
              <a:spcAft>
                <a:spcPct val="0"/>
              </a:spcAft>
            </a:pPr>
            <a:endParaRPr lang="en-US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Oval 4"/>
          <p:cNvSpPr/>
          <p:nvPr userDrawn="1"/>
        </p:nvSpPr>
        <p:spPr bwMode="auto">
          <a:xfrm>
            <a:off x="7214601" y="-287567"/>
            <a:ext cx="656428" cy="656258"/>
          </a:xfrm>
          <a:prstGeom prst="ellipse">
            <a:avLst/>
          </a:prstGeom>
          <a:noFill/>
          <a:ln w="5715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94" tIns="34294" rIns="34294" bIns="3429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637" fontAlgn="base">
              <a:spcBef>
                <a:spcPct val="0"/>
              </a:spcBef>
              <a:spcAft>
                <a:spcPct val="0"/>
              </a:spcAft>
            </a:pPr>
            <a:endParaRPr lang="en-US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Oval 5"/>
          <p:cNvSpPr/>
          <p:nvPr userDrawn="1"/>
        </p:nvSpPr>
        <p:spPr bwMode="auto">
          <a:xfrm>
            <a:off x="6431837" y="900134"/>
            <a:ext cx="499204" cy="499074"/>
          </a:xfrm>
          <a:prstGeom prst="ellipse">
            <a:avLst/>
          </a:prstGeom>
          <a:noFill/>
          <a:ln w="28575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94" tIns="34294" rIns="34294" bIns="3429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637" fontAlgn="base">
              <a:spcBef>
                <a:spcPct val="0"/>
              </a:spcBef>
              <a:spcAft>
                <a:spcPct val="0"/>
              </a:spcAft>
            </a:pPr>
            <a:endParaRPr lang="en-US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Oval 6"/>
          <p:cNvSpPr/>
          <p:nvPr userDrawn="1"/>
        </p:nvSpPr>
        <p:spPr bwMode="auto">
          <a:xfrm>
            <a:off x="7119515" y="4124927"/>
            <a:ext cx="878416" cy="878187"/>
          </a:xfrm>
          <a:prstGeom prst="ellipse">
            <a:avLst/>
          </a:prstGeom>
          <a:noFill/>
          <a:ln w="7620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94" tIns="34294" rIns="34294" bIns="3429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637" fontAlgn="base">
              <a:spcBef>
                <a:spcPct val="0"/>
              </a:spcBef>
              <a:spcAft>
                <a:spcPct val="0"/>
              </a:spcAft>
            </a:pPr>
            <a:endParaRPr lang="en-US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Oval 7"/>
          <p:cNvSpPr/>
          <p:nvPr userDrawn="1"/>
        </p:nvSpPr>
        <p:spPr bwMode="auto">
          <a:xfrm>
            <a:off x="8068746" y="3620822"/>
            <a:ext cx="580585" cy="580434"/>
          </a:xfrm>
          <a:prstGeom prst="ellipse">
            <a:avLst/>
          </a:prstGeom>
          <a:noFill/>
          <a:ln w="1905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94" tIns="34294" rIns="34294" bIns="3429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637" fontAlgn="base">
              <a:spcBef>
                <a:spcPct val="0"/>
              </a:spcBef>
              <a:spcAft>
                <a:spcPct val="0"/>
              </a:spcAft>
            </a:pPr>
            <a:endParaRPr lang="en-US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Oval 8"/>
          <p:cNvSpPr/>
          <p:nvPr userDrawn="1"/>
        </p:nvSpPr>
        <p:spPr bwMode="auto">
          <a:xfrm>
            <a:off x="8585368" y="4017477"/>
            <a:ext cx="237596" cy="237534"/>
          </a:xfrm>
          <a:prstGeom prst="ellipse">
            <a:avLst/>
          </a:prstGeom>
          <a:noFill/>
          <a:ln w="19050">
            <a:solidFill>
              <a:schemeClr val="tx1">
                <a:alpha val="2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94" tIns="34294" rIns="34294" bIns="3429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637" fontAlgn="base">
              <a:spcBef>
                <a:spcPct val="0"/>
              </a:spcBef>
              <a:spcAft>
                <a:spcPct val="0"/>
              </a:spcAft>
            </a:pPr>
            <a:endParaRPr lang="en-US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Oval 9"/>
          <p:cNvSpPr/>
          <p:nvPr userDrawn="1"/>
        </p:nvSpPr>
        <p:spPr bwMode="auto">
          <a:xfrm>
            <a:off x="8140053" y="4564023"/>
            <a:ext cx="1771426" cy="1770965"/>
          </a:xfrm>
          <a:prstGeom prst="ellipse">
            <a:avLst/>
          </a:prstGeom>
          <a:noFill/>
          <a:ln w="57150">
            <a:solidFill>
              <a:schemeClr val="tx1">
                <a:alpha val="1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94" tIns="34294" rIns="34294" bIns="3429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637" fontAlgn="base">
              <a:spcBef>
                <a:spcPct val="0"/>
              </a:spcBef>
              <a:spcAft>
                <a:spcPct val="0"/>
              </a:spcAft>
            </a:pPr>
            <a:endParaRPr lang="en-US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Oval 10"/>
          <p:cNvSpPr/>
          <p:nvPr userDrawn="1"/>
        </p:nvSpPr>
        <p:spPr bwMode="auto">
          <a:xfrm>
            <a:off x="1127895" y="836705"/>
            <a:ext cx="941926" cy="941681"/>
          </a:xfrm>
          <a:prstGeom prst="ellipse">
            <a:avLst/>
          </a:prstGeom>
          <a:noFill/>
          <a:ln w="5715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94" tIns="34294" rIns="34294" bIns="3429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637" fontAlgn="base">
              <a:spcBef>
                <a:spcPct val="0"/>
              </a:spcBef>
              <a:spcAft>
                <a:spcPct val="0"/>
              </a:spcAft>
            </a:pPr>
            <a:endParaRPr lang="en-US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Oval 11"/>
          <p:cNvSpPr/>
          <p:nvPr userDrawn="1"/>
        </p:nvSpPr>
        <p:spPr bwMode="auto">
          <a:xfrm>
            <a:off x="2016503" y="384718"/>
            <a:ext cx="384993" cy="384893"/>
          </a:xfrm>
          <a:prstGeom prst="ellipse">
            <a:avLst/>
          </a:prstGeom>
          <a:noFill/>
          <a:ln w="19050">
            <a:solidFill>
              <a:schemeClr val="tx1">
                <a:alpha val="2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94" tIns="34294" rIns="34294" bIns="3429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637" fontAlgn="base">
              <a:spcBef>
                <a:spcPct val="0"/>
              </a:spcBef>
              <a:spcAft>
                <a:spcPct val="0"/>
              </a:spcAft>
            </a:pPr>
            <a:endParaRPr lang="en-US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Oval 12"/>
          <p:cNvSpPr/>
          <p:nvPr userDrawn="1"/>
        </p:nvSpPr>
        <p:spPr bwMode="auto">
          <a:xfrm>
            <a:off x="9080603" y="758653"/>
            <a:ext cx="183403" cy="183356"/>
          </a:xfrm>
          <a:prstGeom prst="ellipse">
            <a:avLst/>
          </a:prstGeom>
          <a:noFill/>
          <a:ln w="19050">
            <a:solidFill>
              <a:schemeClr val="tx1">
                <a:alpha val="1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94" tIns="34294" rIns="34294" bIns="3429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637" fontAlgn="base">
              <a:spcBef>
                <a:spcPct val="0"/>
              </a:spcBef>
              <a:spcAft>
                <a:spcPct val="0"/>
              </a:spcAft>
            </a:pPr>
            <a:endParaRPr lang="en-US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Oval 13"/>
          <p:cNvSpPr/>
          <p:nvPr userDrawn="1"/>
        </p:nvSpPr>
        <p:spPr bwMode="auto">
          <a:xfrm>
            <a:off x="8369339" y="1409275"/>
            <a:ext cx="656428" cy="656258"/>
          </a:xfrm>
          <a:prstGeom prst="ellipse">
            <a:avLst/>
          </a:prstGeom>
          <a:noFill/>
          <a:ln w="9525">
            <a:solidFill>
              <a:schemeClr val="tx1">
                <a:alpha val="2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94" tIns="34294" rIns="34294" bIns="3429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637" fontAlgn="base">
              <a:spcBef>
                <a:spcPct val="0"/>
              </a:spcBef>
              <a:spcAft>
                <a:spcPct val="0"/>
              </a:spcAft>
            </a:pPr>
            <a:endParaRPr lang="en-US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Oval 14"/>
          <p:cNvSpPr/>
          <p:nvPr userDrawn="1"/>
        </p:nvSpPr>
        <p:spPr bwMode="auto">
          <a:xfrm>
            <a:off x="3731064" y="4057712"/>
            <a:ext cx="452671" cy="452553"/>
          </a:xfrm>
          <a:prstGeom prst="ellipse">
            <a:avLst/>
          </a:prstGeom>
          <a:noFill/>
          <a:ln w="3810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94" tIns="34294" rIns="34294" bIns="3429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637" fontAlgn="base">
              <a:spcBef>
                <a:spcPct val="0"/>
              </a:spcBef>
              <a:spcAft>
                <a:spcPct val="0"/>
              </a:spcAft>
            </a:pPr>
            <a:endParaRPr lang="en-US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Oval 15"/>
          <p:cNvSpPr/>
          <p:nvPr userDrawn="1"/>
        </p:nvSpPr>
        <p:spPr bwMode="auto">
          <a:xfrm>
            <a:off x="4223174" y="3511406"/>
            <a:ext cx="772782" cy="772581"/>
          </a:xfrm>
          <a:prstGeom prst="ellipse">
            <a:avLst/>
          </a:prstGeom>
          <a:noFill/>
          <a:ln w="5715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94" tIns="34294" rIns="34294" bIns="3429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637" fontAlgn="base">
              <a:spcBef>
                <a:spcPct val="0"/>
              </a:spcBef>
              <a:spcAft>
                <a:spcPct val="0"/>
              </a:spcAft>
            </a:pPr>
            <a:endParaRPr lang="en-US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3124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g_Lin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9436" y="2287828"/>
            <a:ext cx="8363938" cy="567848"/>
          </a:xfrm>
        </p:spPr>
        <p:txBody>
          <a:bodyPr anchor="ctr" anchorCtr="0"/>
          <a:lstStyle>
            <a:lvl1pPr>
              <a:defRPr sz="4100" spc="0" baseline="0">
                <a:solidFill>
                  <a:schemeClr val="tx1">
                    <a:alpha val="99000"/>
                  </a:schemeClr>
                </a:solidFill>
              </a:defRPr>
            </a:lvl1pPr>
          </a:lstStyle>
          <a:p>
            <a:r>
              <a:rPr lang="en-US" dirty="0" smtClean="0"/>
              <a:t>Click to edit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3474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, Video etc. &quot;special&quot; slides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ardrop 7"/>
          <p:cNvSpPr/>
          <p:nvPr userDrawn="1"/>
        </p:nvSpPr>
        <p:spPr bwMode="auto">
          <a:xfrm>
            <a:off x="7387914" y="-120405"/>
            <a:ext cx="1371957" cy="1371600"/>
          </a:xfrm>
          <a:prstGeom prst="teardrop">
            <a:avLst/>
          </a:prstGeom>
          <a:noFill/>
          <a:ln w="28575">
            <a:solidFill>
              <a:schemeClr val="tx1">
                <a:alpha val="1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94" tIns="34294" rIns="34294" bIns="3429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637" fontAlgn="base">
              <a:spcBef>
                <a:spcPct val="0"/>
              </a:spcBef>
              <a:spcAft>
                <a:spcPct val="0"/>
              </a:spcAft>
            </a:pPr>
            <a:endParaRPr lang="en-US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eardrop 8"/>
          <p:cNvSpPr/>
          <p:nvPr userDrawn="1"/>
        </p:nvSpPr>
        <p:spPr bwMode="auto">
          <a:xfrm>
            <a:off x="6948699" y="973934"/>
            <a:ext cx="878416" cy="878187"/>
          </a:xfrm>
          <a:prstGeom prst="teardrop">
            <a:avLst/>
          </a:prstGeom>
          <a:noFill/>
          <a:ln w="57150">
            <a:solidFill>
              <a:schemeClr val="tx1">
                <a:alpha val="2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94" tIns="34294" rIns="34294" bIns="3429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637" fontAlgn="base">
              <a:spcBef>
                <a:spcPct val="0"/>
              </a:spcBef>
              <a:spcAft>
                <a:spcPct val="0"/>
              </a:spcAft>
            </a:pPr>
            <a:endParaRPr lang="en-US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Teardrop 9"/>
          <p:cNvSpPr/>
          <p:nvPr userDrawn="1"/>
        </p:nvSpPr>
        <p:spPr bwMode="auto">
          <a:xfrm>
            <a:off x="6948701" y="-120404"/>
            <a:ext cx="656428" cy="656258"/>
          </a:xfrm>
          <a:prstGeom prst="teardrop">
            <a:avLst/>
          </a:prstGeom>
          <a:noFill/>
          <a:ln w="5715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94" tIns="34294" rIns="34294" bIns="3429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637" fontAlgn="base">
              <a:spcBef>
                <a:spcPct val="0"/>
              </a:spcBef>
              <a:spcAft>
                <a:spcPct val="0"/>
              </a:spcAft>
            </a:pPr>
            <a:endParaRPr lang="en-US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Teardrop 10"/>
          <p:cNvSpPr/>
          <p:nvPr userDrawn="1"/>
        </p:nvSpPr>
        <p:spPr bwMode="auto">
          <a:xfrm>
            <a:off x="6165936" y="1067295"/>
            <a:ext cx="499204" cy="499074"/>
          </a:xfrm>
          <a:prstGeom prst="teardrop">
            <a:avLst/>
          </a:prstGeom>
          <a:noFill/>
          <a:ln w="28575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94" tIns="34294" rIns="34294" bIns="3429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637" fontAlgn="base">
              <a:spcBef>
                <a:spcPct val="0"/>
              </a:spcBef>
              <a:spcAft>
                <a:spcPct val="0"/>
              </a:spcAft>
            </a:pPr>
            <a:endParaRPr lang="en-US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Teardrop 11"/>
          <p:cNvSpPr/>
          <p:nvPr userDrawn="1"/>
        </p:nvSpPr>
        <p:spPr bwMode="auto">
          <a:xfrm>
            <a:off x="6948699" y="4315169"/>
            <a:ext cx="878416" cy="878187"/>
          </a:xfrm>
          <a:prstGeom prst="teardrop">
            <a:avLst/>
          </a:prstGeom>
          <a:noFill/>
          <a:ln w="7620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94" tIns="34294" rIns="34294" bIns="3429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637" fontAlgn="base">
              <a:spcBef>
                <a:spcPct val="0"/>
              </a:spcBef>
              <a:spcAft>
                <a:spcPct val="0"/>
              </a:spcAft>
            </a:pPr>
            <a:endParaRPr lang="en-US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Teardrop 12"/>
          <p:cNvSpPr/>
          <p:nvPr userDrawn="1"/>
        </p:nvSpPr>
        <p:spPr bwMode="auto">
          <a:xfrm>
            <a:off x="7897925" y="3811063"/>
            <a:ext cx="580585" cy="580434"/>
          </a:xfrm>
          <a:prstGeom prst="teardrop">
            <a:avLst/>
          </a:prstGeom>
          <a:noFill/>
          <a:ln w="1905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94" tIns="34294" rIns="34294" bIns="3429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637" fontAlgn="base">
              <a:spcBef>
                <a:spcPct val="0"/>
              </a:spcBef>
              <a:spcAft>
                <a:spcPct val="0"/>
              </a:spcAft>
            </a:pPr>
            <a:endParaRPr lang="en-US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Teardrop 13"/>
          <p:cNvSpPr/>
          <p:nvPr userDrawn="1"/>
        </p:nvSpPr>
        <p:spPr bwMode="auto">
          <a:xfrm>
            <a:off x="8414552" y="4207718"/>
            <a:ext cx="237596" cy="237534"/>
          </a:xfrm>
          <a:prstGeom prst="teardrop">
            <a:avLst/>
          </a:prstGeom>
          <a:noFill/>
          <a:ln w="19050">
            <a:solidFill>
              <a:schemeClr val="tx1">
                <a:alpha val="2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94" tIns="34294" rIns="34294" bIns="3429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637" fontAlgn="base">
              <a:spcBef>
                <a:spcPct val="0"/>
              </a:spcBef>
              <a:spcAft>
                <a:spcPct val="0"/>
              </a:spcAft>
            </a:pPr>
            <a:endParaRPr lang="en-US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Teardrop 14"/>
          <p:cNvSpPr/>
          <p:nvPr userDrawn="1"/>
        </p:nvSpPr>
        <p:spPr bwMode="auto">
          <a:xfrm>
            <a:off x="7969237" y="4754264"/>
            <a:ext cx="1771426" cy="1770965"/>
          </a:xfrm>
          <a:prstGeom prst="teardrop">
            <a:avLst/>
          </a:prstGeom>
          <a:noFill/>
          <a:ln w="57150">
            <a:solidFill>
              <a:schemeClr val="tx1">
                <a:alpha val="1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94" tIns="34294" rIns="34294" bIns="3429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637" fontAlgn="base">
              <a:spcBef>
                <a:spcPct val="0"/>
              </a:spcBef>
              <a:spcAft>
                <a:spcPct val="0"/>
              </a:spcAft>
            </a:pPr>
            <a:endParaRPr lang="en-US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Teardrop 15"/>
          <p:cNvSpPr/>
          <p:nvPr userDrawn="1"/>
        </p:nvSpPr>
        <p:spPr bwMode="auto">
          <a:xfrm>
            <a:off x="511593" y="331586"/>
            <a:ext cx="941926" cy="941681"/>
          </a:xfrm>
          <a:prstGeom prst="teardrop">
            <a:avLst/>
          </a:prstGeom>
          <a:noFill/>
          <a:ln w="5715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94" tIns="34294" rIns="34294" bIns="3429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637" fontAlgn="base">
              <a:spcBef>
                <a:spcPct val="0"/>
              </a:spcBef>
              <a:spcAft>
                <a:spcPct val="0"/>
              </a:spcAft>
            </a:pPr>
            <a:endParaRPr lang="en-US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ardrop 16"/>
          <p:cNvSpPr/>
          <p:nvPr userDrawn="1"/>
        </p:nvSpPr>
        <p:spPr bwMode="auto">
          <a:xfrm>
            <a:off x="1400199" y="-120405"/>
            <a:ext cx="384993" cy="384893"/>
          </a:xfrm>
          <a:prstGeom prst="teardrop">
            <a:avLst/>
          </a:prstGeom>
          <a:noFill/>
          <a:ln w="19050">
            <a:solidFill>
              <a:schemeClr val="tx1">
                <a:alpha val="2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94" tIns="34294" rIns="34294" bIns="3429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637" fontAlgn="base">
              <a:spcBef>
                <a:spcPct val="0"/>
              </a:spcBef>
              <a:spcAft>
                <a:spcPct val="0"/>
              </a:spcAft>
            </a:pPr>
            <a:endParaRPr lang="en-US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8" name="Teardrop 17"/>
          <p:cNvSpPr/>
          <p:nvPr userDrawn="1"/>
        </p:nvSpPr>
        <p:spPr bwMode="auto">
          <a:xfrm>
            <a:off x="8814702" y="925813"/>
            <a:ext cx="183403" cy="183356"/>
          </a:xfrm>
          <a:prstGeom prst="teardrop">
            <a:avLst/>
          </a:prstGeom>
          <a:noFill/>
          <a:ln w="19050">
            <a:solidFill>
              <a:schemeClr val="tx1">
                <a:alpha val="1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94" tIns="34294" rIns="34294" bIns="3429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637" fontAlgn="base">
              <a:spcBef>
                <a:spcPct val="0"/>
              </a:spcBef>
              <a:spcAft>
                <a:spcPct val="0"/>
              </a:spcAft>
            </a:pPr>
            <a:endParaRPr lang="en-US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Teardrop 18"/>
          <p:cNvSpPr/>
          <p:nvPr userDrawn="1"/>
        </p:nvSpPr>
        <p:spPr bwMode="auto">
          <a:xfrm>
            <a:off x="4369554" y="1438816"/>
            <a:ext cx="656428" cy="656258"/>
          </a:xfrm>
          <a:prstGeom prst="teardrop">
            <a:avLst/>
          </a:prstGeom>
          <a:noFill/>
          <a:ln w="9525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94" tIns="34294" rIns="34294" bIns="3429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637" fontAlgn="base">
              <a:spcBef>
                <a:spcPct val="0"/>
              </a:spcBef>
              <a:spcAft>
                <a:spcPct val="0"/>
              </a:spcAft>
            </a:pPr>
            <a:endParaRPr lang="en-US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" name="Teardrop 19"/>
          <p:cNvSpPr/>
          <p:nvPr userDrawn="1"/>
        </p:nvSpPr>
        <p:spPr bwMode="auto">
          <a:xfrm>
            <a:off x="3731064" y="4057712"/>
            <a:ext cx="452671" cy="452553"/>
          </a:xfrm>
          <a:prstGeom prst="teardrop">
            <a:avLst/>
          </a:prstGeom>
          <a:noFill/>
          <a:ln w="3810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94" tIns="34294" rIns="34294" bIns="3429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637" fontAlgn="base">
              <a:spcBef>
                <a:spcPct val="0"/>
              </a:spcBef>
              <a:spcAft>
                <a:spcPct val="0"/>
              </a:spcAft>
            </a:pPr>
            <a:endParaRPr lang="en-US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" name="Teardrop 20"/>
          <p:cNvSpPr/>
          <p:nvPr userDrawn="1"/>
        </p:nvSpPr>
        <p:spPr bwMode="auto">
          <a:xfrm>
            <a:off x="4223174" y="3511406"/>
            <a:ext cx="772782" cy="772581"/>
          </a:xfrm>
          <a:prstGeom prst="teardrop">
            <a:avLst/>
          </a:prstGeom>
          <a:noFill/>
          <a:ln w="5715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94" tIns="34294" rIns="34294" bIns="3429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637" fontAlgn="base">
              <a:spcBef>
                <a:spcPct val="0"/>
              </a:spcBef>
              <a:spcAft>
                <a:spcPct val="0"/>
              </a:spcAft>
            </a:pPr>
            <a:endParaRPr lang="en-US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30044" y="3257554"/>
            <a:ext cx="7680340" cy="346249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lang="en-US" sz="2700" kern="1200" spc="-53" baseline="0" dirty="0">
                <a:gradFill>
                  <a:gsLst>
                    <a:gs pos="2083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3429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5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4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3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685835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732425" y="2054759"/>
            <a:ext cx="7683914" cy="1033983"/>
          </a:xfrm>
        </p:spPr>
        <p:txBody>
          <a:bodyPr anchor="ctr" anchorCtr="0">
            <a:noAutofit/>
            <a:scene3d>
              <a:camera prst="orthographicFront"/>
              <a:lightRig rig="flat" dir="t"/>
            </a:scene3d>
            <a:sp3d>
              <a:contourClr>
                <a:schemeClr val="tx2"/>
              </a:contourClr>
            </a:sp3d>
          </a:bodyPr>
          <a:lstStyle>
            <a:lvl1pPr marL="0" indent="0" algn="l">
              <a:spcBef>
                <a:spcPts val="0"/>
              </a:spcBef>
              <a:buFont typeface="Arial" pitchFamily="34" charset="0"/>
              <a:buNone/>
              <a:defRPr lang="en-US" sz="7200" b="0" kern="1200" cap="none" spc="-300" baseline="0" dirty="0" smtClean="0">
                <a:ln w="3175">
                  <a:noFill/>
                </a:ln>
                <a:solidFill>
                  <a:schemeClr val="accent3">
                    <a:lumMod val="40000"/>
                    <a:lumOff val="60000"/>
                  </a:schemeClr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pPr lvl="0"/>
            <a:r>
              <a:rPr lang="en-US" dirty="0" smtClean="0"/>
              <a:t>click to…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29449" y="1085850"/>
            <a:ext cx="7680340" cy="685572"/>
          </a:xfrm>
        </p:spPr>
        <p:txBody>
          <a:bodyPr wrap="square" anchor="ctr">
            <a:noAutofit/>
          </a:bodyPr>
          <a:lstStyle>
            <a:lvl1pPr marL="0" indent="0">
              <a:buNone/>
              <a:defRPr sz="5000" spc="-113">
                <a:solidFill>
                  <a:schemeClr val="tx1">
                    <a:alpha val="99000"/>
                  </a:schemeClr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87382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36" y="171451"/>
            <a:ext cx="8363938" cy="56784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89436" y="1085853"/>
            <a:ext cx="8363938" cy="3886201"/>
          </a:xfrm>
          <a:prstGeom prst="rect">
            <a:avLst/>
          </a:prstGeom>
        </p:spPr>
        <p:txBody>
          <a:bodyPr/>
          <a:lstStyle>
            <a:lvl1pPr marL="213142" indent="-213142">
              <a:buFont typeface="Wingdings" pitchFamily="2" charset="2"/>
              <a:buChar char=""/>
              <a:defRPr sz="3000">
                <a:latin typeface="+mn-lt"/>
              </a:defRPr>
            </a:lvl1pPr>
            <a:lvl2pPr marL="388180" indent="-175039">
              <a:buFont typeface="Wingdings" pitchFamily="2" charset="2"/>
              <a:buChar char=""/>
              <a:defRPr>
                <a:latin typeface="+mn-lt"/>
              </a:defRPr>
            </a:lvl2pPr>
            <a:lvl3pPr marL="556073" indent="-167894">
              <a:buFont typeface="Wingdings" pitchFamily="2" charset="2"/>
              <a:buChar char=""/>
              <a:tabLst/>
              <a:defRPr>
                <a:latin typeface="+mn-lt"/>
              </a:defRPr>
            </a:lvl3pPr>
            <a:lvl4pPr marL="685862" indent="-129791">
              <a:buFont typeface="Wingdings" pitchFamily="2" charset="2"/>
              <a:buChar char=""/>
              <a:defRPr>
                <a:latin typeface="+mn-lt"/>
              </a:defRPr>
            </a:lvl4pPr>
            <a:lvl5pPr marL="815653" indent="-129791">
              <a:buFont typeface="Wingdings" pitchFamily="2" charset="2"/>
              <a:buChar char=""/>
              <a:tabLst/>
              <a:defRPr>
                <a:latin typeface="+mn-l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0074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89436" y="1085853"/>
            <a:ext cx="8363938" cy="3886201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800"/>
              </a:spcBef>
              <a:buNone/>
              <a:defRPr sz="30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1pPr>
            <a:lvl2pPr marL="0" indent="0">
              <a:buNone/>
              <a:defRPr sz="15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2pPr>
            <a:lvl3pPr marL="173847" indent="0">
              <a:buNone/>
              <a:defRPr sz="15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3pPr>
            <a:lvl4pPr marL="342931" indent="0">
              <a:buNone/>
              <a:defRPr sz="15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4pPr>
            <a:lvl5pPr marL="520351" indent="0">
              <a:buNone/>
              <a:defRPr sz="15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781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78744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028705"/>
            <a:ext cx="8239208" cy="228601"/>
          </a:xfrm>
        </p:spPr>
        <p:txBody>
          <a:bodyPr lIns="0" anchor="b" anchorCtr="0">
            <a:noAutofit/>
          </a:bodyPr>
          <a:lstStyle>
            <a:lvl1pPr marL="0" indent="0" algn="l">
              <a:buFont typeface="Arial" pitchFamily="34" charset="0"/>
              <a:buNone/>
              <a:defRPr sz="1200" b="1" cap="all" spc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 smtClean="0"/>
              <a:t>CLICK TO EDIT SUBTITLE</a:t>
            </a:r>
            <a:endParaRPr lang="en-US" dirty="0"/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420542" y="186928"/>
            <a:ext cx="8275875" cy="567848"/>
          </a:xfrm>
        </p:spPr>
        <p:txBody>
          <a:bodyPr lIns="0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5"/>
          </p:nvPr>
        </p:nvSpPr>
        <p:spPr>
          <a:xfrm>
            <a:off x="905338" y="4743450"/>
            <a:ext cx="916071" cy="114300"/>
          </a:xfrm>
          <a:prstGeom prst="rect">
            <a:avLst/>
          </a:prstGeom>
        </p:spPr>
        <p:txBody>
          <a:bodyPr/>
          <a:lstStyle/>
          <a:p>
            <a:fld id="{939A9784-E11C-4866-94B9-8D8EADD0446E}" type="datetimeFigureOut">
              <a:rPr lang="en-US" smtClean="0">
                <a:solidFill>
                  <a:srgbClr val="FFFFFF"/>
                </a:solidFill>
              </a:rPr>
              <a:pPr/>
              <a:t>9/29/2012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>
          <a:xfrm>
            <a:off x="460721" y="4743450"/>
            <a:ext cx="387316" cy="114300"/>
          </a:xfrm>
          <a:prstGeom prst="rect">
            <a:avLst/>
          </a:prstGeom>
        </p:spPr>
        <p:txBody>
          <a:bodyPr/>
          <a:lstStyle/>
          <a:p>
            <a:fld id="{125F6646-975B-4C74-80DD-EF324C50A5E5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7"/>
          </p:nvPr>
        </p:nvSpPr>
        <p:spPr>
          <a:xfrm>
            <a:off x="460730" y="4846242"/>
            <a:ext cx="1360679" cy="96431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4457700"/>
            <a:ext cx="7162800" cy="228600"/>
          </a:xfrm>
        </p:spPr>
        <p:txBody>
          <a:bodyPr>
            <a:noAutofit/>
          </a:bodyPr>
          <a:lstStyle>
            <a:lvl1pPr marL="0" indent="0">
              <a:lnSpc>
                <a:spcPts val="1352"/>
              </a:lnSpc>
              <a:spcBef>
                <a:spcPts val="0"/>
              </a:spcBef>
              <a:spcAft>
                <a:spcPts val="0"/>
              </a:spcAft>
              <a:buNone/>
              <a:defRPr sz="1100" spc="-30" baseline="0"/>
            </a:lvl1pPr>
            <a:lvl2pPr marL="343356" indent="0">
              <a:buNone/>
              <a:defRPr sz="900"/>
            </a:lvl2pPr>
            <a:lvl3pPr marL="686713" indent="0">
              <a:buNone/>
              <a:defRPr sz="800"/>
            </a:lvl3pPr>
            <a:lvl4pPr marL="1030069" indent="0">
              <a:buNone/>
              <a:defRPr sz="700"/>
            </a:lvl4pPr>
            <a:lvl5pPr marL="1373425" indent="0">
              <a:buNone/>
              <a:defRPr sz="700"/>
            </a:lvl5pPr>
            <a:lvl6pPr marL="1716782" indent="0">
              <a:buNone/>
              <a:defRPr sz="700"/>
            </a:lvl6pPr>
            <a:lvl7pPr marL="2060138" indent="0">
              <a:buNone/>
              <a:defRPr sz="700"/>
            </a:lvl7pPr>
            <a:lvl8pPr marL="2403494" indent="0">
              <a:buNone/>
              <a:defRPr sz="700"/>
            </a:lvl8pPr>
            <a:lvl9pPr marL="2746850" indent="0">
              <a:buNone/>
              <a:defRPr sz="7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18"/>
          </p:nvPr>
        </p:nvSpPr>
        <p:spPr>
          <a:xfrm>
            <a:off x="460730" y="1353743"/>
            <a:ext cx="7179371" cy="310395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19985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Blank 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606509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Rectangle 2"/>
          <p:cNvSpPr/>
          <p:nvPr userDrawn="1"/>
        </p:nvSpPr>
        <p:spPr>
          <a:xfrm>
            <a:off x="1" y="4925505"/>
            <a:ext cx="1306768" cy="2192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25" u="none" kern="1200" dirty="0" smtClean="0">
                <a:gradFill>
                  <a:gsLst>
                    <a:gs pos="0">
                      <a:schemeClr val="tx1"/>
                    </a:gs>
                    <a:gs pos="86000">
                      <a:schemeClr val="tx1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rPr>
              <a:t>www.buildwindows.com</a:t>
            </a:r>
            <a:endParaRPr lang="en-US" sz="825" u="none" kern="1200" dirty="0">
              <a:gradFill>
                <a:gsLst>
                  <a:gs pos="0">
                    <a:schemeClr val="tx1"/>
                  </a:gs>
                  <a:gs pos="86000">
                    <a:schemeClr val="tx1"/>
                  </a:gs>
                </a:gsLst>
                <a:lin ang="5400000" scaled="0"/>
              </a:gradFill>
              <a:effectLst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94048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, Video etc. &quot;special&quot; slides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ardrop 20"/>
          <p:cNvSpPr/>
          <p:nvPr/>
        </p:nvSpPr>
        <p:spPr bwMode="auto">
          <a:xfrm>
            <a:off x="7387914" y="-120405"/>
            <a:ext cx="1371957" cy="1371600"/>
          </a:xfrm>
          <a:prstGeom prst="teardrop">
            <a:avLst/>
          </a:prstGeom>
          <a:noFill/>
          <a:ln w="28575" cap="flat" cmpd="sng" algn="ctr">
            <a:solidFill>
              <a:srgbClr val="FFFFFF">
                <a:alpha val="10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34295" tIns="34295" rIns="34295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666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2" name="Teardrop 21"/>
          <p:cNvSpPr/>
          <p:nvPr/>
        </p:nvSpPr>
        <p:spPr bwMode="auto">
          <a:xfrm>
            <a:off x="6948699" y="973934"/>
            <a:ext cx="878416" cy="878187"/>
          </a:xfrm>
          <a:prstGeom prst="teardrop">
            <a:avLst/>
          </a:prstGeom>
          <a:noFill/>
          <a:ln w="57150" cap="flat" cmpd="sng" algn="ctr">
            <a:solidFill>
              <a:srgbClr val="FFFFFF">
                <a:alpha val="2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34295" tIns="34295" rIns="34295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666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3" name="Teardrop 22"/>
          <p:cNvSpPr/>
          <p:nvPr/>
        </p:nvSpPr>
        <p:spPr bwMode="auto">
          <a:xfrm>
            <a:off x="6948700" y="-120404"/>
            <a:ext cx="656428" cy="656258"/>
          </a:xfrm>
          <a:prstGeom prst="teardrop">
            <a:avLst/>
          </a:prstGeom>
          <a:noFill/>
          <a:ln w="57150" cap="flat" cmpd="sng" algn="ctr">
            <a:solidFill>
              <a:srgbClr val="FFFFFF">
                <a:alpha val="5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34295" tIns="34295" rIns="34295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666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4" name="Teardrop 23"/>
          <p:cNvSpPr/>
          <p:nvPr/>
        </p:nvSpPr>
        <p:spPr bwMode="auto">
          <a:xfrm>
            <a:off x="6165936" y="1067295"/>
            <a:ext cx="499204" cy="499074"/>
          </a:xfrm>
          <a:prstGeom prst="teardrop">
            <a:avLst/>
          </a:prstGeom>
          <a:noFill/>
          <a:ln w="28575" cap="flat" cmpd="sng" algn="ctr">
            <a:solidFill>
              <a:srgbClr val="FFFFFF">
                <a:alpha val="5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34295" tIns="34295" rIns="34295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666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5" name="Teardrop 24"/>
          <p:cNvSpPr/>
          <p:nvPr/>
        </p:nvSpPr>
        <p:spPr bwMode="auto">
          <a:xfrm>
            <a:off x="6948699" y="4315169"/>
            <a:ext cx="878416" cy="878187"/>
          </a:xfrm>
          <a:prstGeom prst="teardrop">
            <a:avLst/>
          </a:prstGeom>
          <a:noFill/>
          <a:ln w="76200" cap="flat" cmpd="sng" algn="ctr">
            <a:solidFill>
              <a:srgbClr val="FFFFFF">
                <a:alpha val="5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34295" tIns="34295" rIns="34295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666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6" name="Teardrop 25"/>
          <p:cNvSpPr/>
          <p:nvPr/>
        </p:nvSpPr>
        <p:spPr bwMode="auto">
          <a:xfrm>
            <a:off x="7897925" y="3811063"/>
            <a:ext cx="580585" cy="580434"/>
          </a:xfrm>
          <a:prstGeom prst="teardrop">
            <a:avLst/>
          </a:prstGeom>
          <a:noFill/>
          <a:ln w="19050" cap="flat" cmpd="sng" algn="ctr">
            <a:solidFill>
              <a:srgbClr val="FFFFFF">
                <a:alpha val="5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34295" tIns="34295" rIns="34295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666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7" name="Teardrop 26"/>
          <p:cNvSpPr/>
          <p:nvPr/>
        </p:nvSpPr>
        <p:spPr bwMode="auto">
          <a:xfrm>
            <a:off x="8414552" y="4207718"/>
            <a:ext cx="237596" cy="237534"/>
          </a:xfrm>
          <a:prstGeom prst="teardrop">
            <a:avLst/>
          </a:prstGeom>
          <a:noFill/>
          <a:ln w="19050" cap="flat" cmpd="sng" algn="ctr">
            <a:solidFill>
              <a:srgbClr val="FFFFFF">
                <a:alpha val="20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34295" tIns="34295" rIns="34295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666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8" name="Teardrop 27"/>
          <p:cNvSpPr/>
          <p:nvPr/>
        </p:nvSpPr>
        <p:spPr bwMode="auto">
          <a:xfrm>
            <a:off x="7969237" y="4754263"/>
            <a:ext cx="1771426" cy="1770965"/>
          </a:xfrm>
          <a:prstGeom prst="teardrop">
            <a:avLst/>
          </a:prstGeom>
          <a:noFill/>
          <a:ln w="57150" cap="flat" cmpd="sng" algn="ctr">
            <a:solidFill>
              <a:srgbClr val="FFFFFF">
                <a:alpha val="10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34295" tIns="34295" rIns="34295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666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9" name="Teardrop 28"/>
          <p:cNvSpPr/>
          <p:nvPr/>
        </p:nvSpPr>
        <p:spPr bwMode="auto">
          <a:xfrm>
            <a:off x="511593" y="331585"/>
            <a:ext cx="941926" cy="941681"/>
          </a:xfrm>
          <a:prstGeom prst="teardrop">
            <a:avLst/>
          </a:prstGeom>
          <a:noFill/>
          <a:ln w="57150" cap="flat" cmpd="sng" algn="ctr">
            <a:solidFill>
              <a:srgbClr val="FFFFFF">
                <a:alpha val="5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34295" tIns="34295" rIns="34295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666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0" name="Teardrop 29"/>
          <p:cNvSpPr/>
          <p:nvPr/>
        </p:nvSpPr>
        <p:spPr bwMode="auto">
          <a:xfrm>
            <a:off x="1400199" y="-120405"/>
            <a:ext cx="384993" cy="384893"/>
          </a:xfrm>
          <a:prstGeom prst="teardrop">
            <a:avLst/>
          </a:prstGeom>
          <a:noFill/>
          <a:ln w="19050" cap="flat" cmpd="sng" algn="ctr">
            <a:solidFill>
              <a:srgbClr val="FFFFFF">
                <a:alpha val="20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34295" tIns="34295" rIns="34295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666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1" name="Teardrop 30"/>
          <p:cNvSpPr/>
          <p:nvPr/>
        </p:nvSpPr>
        <p:spPr bwMode="auto">
          <a:xfrm>
            <a:off x="8814701" y="925813"/>
            <a:ext cx="183403" cy="183356"/>
          </a:xfrm>
          <a:prstGeom prst="teardrop">
            <a:avLst/>
          </a:prstGeom>
          <a:noFill/>
          <a:ln w="19050" cap="flat" cmpd="sng" algn="ctr">
            <a:solidFill>
              <a:srgbClr val="FFFFFF">
                <a:alpha val="10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34295" tIns="34295" rIns="34295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666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2" name="Teardrop 31"/>
          <p:cNvSpPr/>
          <p:nvPr/>
        </p:nvSpPr>
        <p:spPr bwMode="auto">
          <a:xfrm>
            <a:off x="4369554" y="1438816"/>
            <a:ext cx="656428" cy="656258"/>
          </a:xfrm>
          <a:prstGeom prst="teardrop">
            <a:avLst/>
          </a:prstGeom>
          <a:noFill/>
          <a:ln w="9525" cap="flat" cmpd="sng" algn="ctr">
            <a:solidFill>
              <a:srgbClr val="FFFFFF">
                <a:alpha val="5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34295" tIns="34295" rIns="34295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666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3" name="Teardrop 32"/>
          <p:cNvSpPr/>
          <p:nvPr/>
        </p:nvSpPr>
        <p:spPr bwMode="auto">
          <a:xfrm>
            <a:off x="3731064" y="4057712"/>
            <a:ext cx="452671" cy="452553"/>
          </a:xfrm>
          <a:prstGeom prst="teardrop">
            <a:avLst/>
          </a:prstGeom>
          <a:noFill/>
          <a:ln w="38100" cap="flat" cmpd="sng" algn="ctr">
            <a:solidFill>
              <a:srgbClr val="FFFFFF">
                <a:alpha val="5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34295" tIns="34295" rIns="34295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666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4" name="Teardrop 33"/>
          <p:cNvSpPr/>
          <p:nvPr/>
        </p:nvSpPr>
        <p:spPr bwMode="auto">
          <a:xfrm>
            <a:off x="4223174" y="3511406"/>
            <a:ext cx="772782" cy="772581"/>
          </a:xfrm>
          <a:prstGeom prst="teardrop">
            <a:avLst/>
          </a:prstGeom>
          <a:noFill/>
          <a:ln w="57150" cap="flat" cmpd="sng" algn="ctr">
            <a:solidFill>
              <a:srgbClr val="FFFFFF">
                <a:alpha val="5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34295" tIns="34295" rIns="34295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666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04383" y="3257553"/>
            <a:ext cx="6306000" cy="346249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lang="en-US" sz="2700" kern="1200" spc="-53" baseline="0" dirty="0">
                <a:solidFill>
                  <a:schemeClr val="bg1">
                    <a:alpha val="99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3429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7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6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5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5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4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685864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732425" y="2054759"/>
            <a:ext cx="7683914" cy="1033983"/>
          </a:xfrm>
        </p:spPr>
        <p:txBody>
          <a:bodyPr anchor="ctr" anchorCtr="0">
            <a:noAutofit/>
            <a:scene3d>
              <a:camera prst="orthographicFront"/>
              <a:lightRig rig="flat" dir="t"/>
            </a:scene3d>
            <a:sp3d>
              <a:contourClr>
                <a:schemeClr val="tx2"/>
              </a:contourClr>
            </a:sp3d>
          </a:bodyPr>
          <a:lstStyle>
            <a:lvl1pPr marL="0" indent="0" algn="l">
              <a:spcBef>
                <a:spcPts val="0"/>
              </a:spcBef>
              <a:buFont typeface="Arial" pitchFamily="34" charset="0"/>
              <a:buNone/>
              <a:defRPr lang="en-US" sz="7200" b="0" kern="1200" cap="none" spc="-300" baseline="0" dirty="0" smtClean="0">
                <a:ln w="3175">
                  <a:noFill/>
                </a:ln>
                <a:solidFill>
                  <a:schemeClr val="accent3">
                    <a:lumMod val="20000"/>
                    <a:lumOff val="80000"/>
                    <a:alpha val="99000"/>
                  </a:schemeClr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pPr lvl="0"/>
            <a:r>
              <a:rPr lang="en-US" dirty="0" smtClean="0"/>
              <a:t>click to…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2104389" y="1425179"/>
            <a:ext cx="6306001" cy="685572"/>
          </a:xfrm>
        </p:spPr>
        <p:txBody>
          <a:bodyPr wrap="square" anchor="b">
            <a:noAutofit/>
          </a:bodyPr>
          <a:lstStyle>
            <a:lvl1pPr marL="0" indent="0">
              <a:buNone/>
              <a:defRPr sz="5000" spc="-113">
                <a:solidFill>
                  <a:schemeClr val="bg1">
                    <a:alpha val="99000"/>
                  </a:schemeClr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7891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extLst/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921668"/>
            <a:ext cx="9144000" cy="1443038"/>
          </a:xfrm>
        </p:spPr>
        <p:txBody>
          <a:bodyPr anchor="b" anchorCtr="1">
            <a:normAutofit/>
          </a:bodyPr>
          <a:lstStyle>
            <a:lvl1pPr algn="l">
              <a:lnSpc>
                <a:spcPts val="4507"/>
              </a:lnSpc>
              <a:defRPr kumimoji="0" lang="en-US" sz="4500" b="0" i="0" u="none" strike="noStrike" kern="1200" cap="none" spc="-225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0" marR="0" lvl="0" indent="0" algn="ctr" defTabSz="68671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8" name="Picture 2" descr="\\windesign\secure\_Projects\BrandUX\_Windows_8\Internal Identity\ppt templates\wind8ws_large_final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7759713" y="4704594"/>
            <a:ext cx="1210913" cy="400049"/>
          </a:xfrm>
          <a:prstGeom prst="rect">
            <a:avLst/>
          </a:prstGeom>
          <a:extLst/>
        </p:spPr>
      </p:pic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60721" y="4233090"/>
            <a:ext cx="7182892" cy="276226"/>
          </a:xfrm>
        </p:spPr>
        <p:txBody>
          <a:bodyPr lIns="0">
            <a:noAutofit/>
          </a:bodyPr>
          <a:lstStyle>
            <a:lvl1pPr marL="0" indent="0" algn="l">
              <a:buNone/>
              <a:defRPr sz="1500" b="1" cap="all" spc="0" baseline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3433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67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300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34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67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601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34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68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460721" y="4477565"/>
            <a:ext cx="7182892" cy="467766"/>
          </a:xfrm>
        </p:spPr>
        <p:txBody>
          <a:bodyPr vert="horz" lIns="0">
            <a:normAutofit/>
          </a:bodyPr>
          <a:lstStyle>
            <a:lvl1pPr>
              <a:lnSpc>
                <a:spcPct val="70000"/>
              </a:lnSpc>
              <a:buFontTx/>
              <a:buNone/>
              <a:defRPr kumimoji="0" lang="en-US" sz="1200" b="0" i="0" u="none" strike="noStrike" kern="1200" cap="none" spc="-53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marL="0" marR="0" lvl="0" indent="0" algn="l" defTabSz="686713" rtl="0" eaLnBrk="1" fontAlgn="auto" latinLnBrk="0" hangingPunct="1">
              <a:lnSpc>
                <a:spcPts val="1803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ct val="100000"/>
              <a:buFontTx/>
              <a:buNone/>
              <a:tabLst/>
              <a:defRPr/>
            </a:pPr>
            <a:r>
              <a:rPr lang="en-US" dirty="0" smtClean="0"/>
              <a:t>Click to edit presenter </a:t>
            </a:r>
          </a:p>
          <a:p>
            <a:pPr marL="0" marR="0" lvl="0" indent="0" algn="l" defTabSz="686713" rtl="0" eaLnBrk="1" fontAlgn="auto" latinLnBrk="0" hangingPunct="1">
              <a:lnSpc>
                <a:spcPts val="1803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ct val="100000"/>
              <a:buFontTx/>
              <a:buNone/>
              <a:tabLst/>
              <a:defRPr/>
            </a:pPr>
            <a:r>
              <a:rPr lang="en-US" dirty="0" smtClean="0"/>
              <a:t>and date</a:t>
            </a:r>
          </a:p>
        </p:txBody>
      </p:sp>
    </p:spTree>
    <p:extLst>
      <p:ext uri="{BB962C8B-B14F-4D97-AF65-F5344CB8AC3E}">
        <p14:creationId xmlns:p14="http://schemas.microsoft.com/office/powerpoint/2010/main" val="3884549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028705"/>
            <a:ext cx="8239208" cy="228601"/>
          </a:xfrm>
        </p:spPr>
        <p:txBody>
          <a:bodyPr lIns="0" anchor="b" anchorCtr="0">
            <a:noAutofit/>
          </a:bodyPr>
          <a:lstStyle>
            <a:lvl1pPr marL="0" indent="0" algn="l">
              <a:buFont typeface="Arial" pitchFamily="34" charset="0"/>
              <a:buNone/>
              <a:defRPr sz="1200" b="1" cap="all" spc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 smtClean="0"/>
              <a:t>CLICK TO EDIT SUBTITLE</a:t>
            </a:r>
            <a:endParaRPr lang="en-US" dirty="0"/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420542" y="186928"/>
            <a:ext cx="8275875" cy="857250"/>
          </a:xfrm>
        </p:spPr>
        <p:txBody>
          <a:bodyPr lIns="0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5"/>
          </p:nvPr>
        </p:nvSpPr>
        <p:spPr>
          <a:xfrm>
            <a:off x="905338" y="4743450"/>
            <a:ext cx="916071" cy="114300"/>
          </a:xfrm>
          <a:prstGeom prst="rect">
            <a:avLst/>
          </a:prstGeom>
        </p:spPr>
        <p:txBody>
          <a:bodyPr/>
          <a:lstStyle/>
          <a:p>
            <a:fld id="{939A9784-E11C-4866-94B9-8D8EADD0446E}" type="datetimeFigureOut">
              <a:rPr lang="en-US" smtClean="0"/>
              <a:pPr/>
              <a:t>9/29/2012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>
          <a:xfrm>
            <a:off x="460721" y="4743450"/>
            <a:ext cx="387316" cy="114300"/>
          </a:xfrm>
          <a:prstGeom prst="rect">
            <a:avLst/>
          </a:prstGeom>
        </p:spPr>
        <p:txBody>
          <a:bodyPr/>
          <a:lstStyle/>
          <a:p>
            <a:fld id="{125F6646-975B-4C74-80DD-EF324C50A5E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7"/>
          </p:nvPr>
        </p:nvSpPr>
        <p:spPr>
          <a:xfrm>
            <a:off x="460730" y="4846242"/>
            <a:ext cx="1360679" cy="9643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4457700"/>
            <a:ext cx="7162800" cy="228600"/>
          </a:xfrm>
        </p:spPr>
        <p:txBody>
          <a:bodyPr>
            <a:noAutofit/>
          </a:bodyPr>
          <a:lstStyle>
            <a:lvl1pPr marL="0" indent="0">
              <a:lnSpc>
                <a:spcPts val="1352"/>
              </a:lnSpc>
              <a:spcBef>
                <a:spcPts val="0"/>
              </a:spcBef>
              <a:spcAft>
                <a:spcPts val="0"/>
              </a:spcAft>
              <a:buNone/>
              <a:defRPr sz="1100" spc="-30" baseline="0"/>
            </a:lvl1pPr>
            <a:lvl2pPr marL="343356" indent="0">
              <a:buNone/>
              <a:defRPr sz="900"/>
            </a:lvl2pPr>
            <a:lvl3pPr marL="686713" indent="0">
              <a:buNone/>
              <a:defRPr sz="800"/>
            </a:lvl3pPr>
            <a:lvl4pPr marL="1030069" indent="0">
              <a:buNone/>
              <a:defRPr sz="700"/>
            </a:lvl4pPr>
            <a:lvl5pPr marL="1373425" indent="0">
              <a:buNone/>
              <a:defRPr sz="700"/>
            </a:lvl5pPr>
            <a:lvl6pPr marL="1716782" indent="0">
              <a:buNone/>
              <a:defRPr sz="700"/>
            </a:lvl6pPr>
            <a:lvl7pPr marL="2060138" indent="0">
              <a:buNone/>
              <a:defRPr sz="700"/>
            </a:lvl7pPr>
            <a:lvl8pPr marL="2403494" indent="0">
              <a:buNone/>
              <a:defRPr sz="700"/>
            </a:lvl8pPr>
            <a:lvl9pPr marL="2746850" indent="0">
              <a:buNone/>
              <a:defRPr sz="7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18"/>
          </p:nvPr>
        </p:nvSpPr>
        <p:spPr>
          <a:xfrm>
            <a:off x="460730" y="1353743"/>
            <a:ext cx="7179371" cy="310395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456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4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1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6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9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1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A9784-E11C-4866-94B9-8D8EADD0446E}" type="datetimeFigureOut">
              <a:rPr lang="en-US" smtClean="0"/>
              <a:pPr/>
              <a:t>9/29/2012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F6646-975B-4C74-80DD-EF324C50A5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52650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hite 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MICROSOFT CONFIDENTIAL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PAGE </a:t>
            </a:r>
            <a:fld id="{711B4CA8-52BE-46B1-A536-58CE1A3FAF7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algn="l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1B1F4B4A-BEC7-4BF0-AFF2-1B961CDAA2F0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9/29/2012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0" y="2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098" tIns="34048" rIns="68098" bIns="34048" rtlCol="0" anchor="ctr"/>
          <a:lstStyle/>
          <a:p>
            <a:pPr algn="ctr" defTabSz="680867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21625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lumn List with Bullets and Column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2078" y="1071468"/>
            <a:ext cx="8334595" cy="203314"/>
          </a:xfrm>
        </p:spPr>
        <p:txBody>
          <a:bodyPr anchor="t" anchorCtr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200" b="1" cap="all" baseline="0"/>
            </a:lvl1pPr>
            <a:lvl2pPr marL="342932" indent="0">
              <a:buNone/>
              <a:defRPr sz="1500" b="1"/>
            </a:lvl2pPr>
            <a:lvl3pPr marL="685864" indent="0">
              <a:buNone/>
              <a:defRPr sz="1400" b="1"/>
            </a:lvl3pPr>
            <a:lvl4pPr marL="1028796" indent="0">
              <a:buNone/>
              <a:defRPr sz="1200" b="1"/>
            </a:lvl4pPr>
            <a:lvl5pPr marL="1371728" indent="0">
              <a:buNone/>
              <a:defRPr sz="1200" b="1"/>
            </a:lvl5pPr>
            <a:lvl6pPr marL="1714660" indent="0">
              <a:buNone/>
              <a:defRPr sz="1200" b="1"/>
            </a:lvl6pPr>
            <a:lvl7pPr marL="2057592" indent="0">
              <a:buNone/>
              <a:defRPr sz="1200" b="1"/>
            </a:lvl7pPr>
            <a:lvl8pPr marL="2400524" indent="0">
              <a:buNone/>
              <a:defRPr sz="1200" b="1"/>
            </a:lvl8pPr>
            <a:lvl9pPr marL="2743456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123" y="2019762"/>
            <a:ext cx="3702583" cy="1153008"/>
          </a:xfrm>
        </p:spPr>
        <p:txBody>
          <a:bodyPr/>
          <a:lstStyle>
            <a:lvl1pPr marL="211356" indent="-211356">
              <a:defRPr sz="1700"/>
            </a:lvl1pPr>
            <a:lvl2pPr marL="421720" indent="-199449">
              <a:defRPr sz="1500"/>
            </a:lvl2pPr>
            <a:lvl3pPr marL="610253" indent="-182580">
              <a:defRPr sz="1400"/>
            </a:lvl3pPr>
            <a:lvl4pPr marL="787871" indent="-171665">
              <a:defRPr sz="1300"/>
            </a:lvl4pPr>
            <a:lvl5pPr marL="959535" indent="-154796">
              <a:defRPr sz="13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919977" y="2019763"/>
            <a:ext cx="3739499" cy="1183964"/>
          </a:xfrm>
        </p:spPr>
        <p:txBody>
          <a:bodyPr/>
          <a:lstStyle>
            <a:lvl1pPr marL="222270" indent="-222270">
              <a:defRPr sz="1700"/>
            </a:lvl1pPr>
            <a:lvl2pPr marL="427673" indent="-205402">
              <a:defRPr sz="1500"/>
            </a:lvl2pPr>
            <a:lvl3pPr marL="616206" indent="-183572">
              <a:defRPr sz="1400"/>
            </a:lvl3pPr>
            <a:lvl4pPr marL="787871" indent="-177618">
              <a:defRPr sz="1300"/>
            </a:lvl4pPr>
            <a:lvl5pPr marL="959535" indent="-165711">
              <a:defRPr sz="13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451376" y="4558663"/>
            <a:ext cx="4253628" cy="145424"/>
          </a:xfrm>
        </p:spPr>
        <p:txBody>
          <a:bodyPr/>
          <a:lstStyle>
            <a:lvl1pPr marL="0" indent="0">
              <a:buNone/>
              <a:defRPr sz="11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443876" y="4762009"/>
            <a:ext cx="330875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fld id="{B407DAFF-433B-45E8-A718-D1FBB70E57FD}" type="slidenum">
              <a:rPr lang="en-US" sz="600" smtClean="0">
                <a:solidFill>
                  <a:srgbClr val="1A1A1A">
                    <a:lumMod val="75000"/>
                    <a:lumOff val="25000"/>
                    <a:alpha val="99000"/>
                  </a:srgbClr>
                </a:solidFill>
              </a:rPr>
              <a:pPr/>
              <a:t>‹#›</a:t>
            </a:fld>
            <a:endParaRPr lang="en-US" sz="600" dirty="0" smtClean="0">
              <a:solidFill>
                <a:srgbClr val="1A1A1A">
                  <a:lumMod val="75000"/>
                  <a:lumOff val="25000"/>
                  <a:alpha val="99000"/>
                </a:srgbClr>
              </a:solidFill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766674" y="4762005"/>
            <a:ext cx="532642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685864">
              <a:defRPr/>
            </a:pPr>
            <a:r>
              <a:rPr lang="en-US" sz="600" dirty="0" smtClean="0">
                <a:solidFill>
                  <a:srgbClr val="1A1A1A">
                    <a:lumMod val="75000"/>
                    <a:lumOff val="25000"/>
                    <a:alpha val="99000"/>
                  </a:srgbClr>
                </a:solidFill>
              </a:rPr>
              <a:t>1/25/2012</a:t>
            </a:r>
          </a:p>
          <a:p>
            <a:endParaRPr lang="en-US" sz="600" dirty="0" smtClean="0">
              <a:solidFill>
                <a:srgbClr val="1A1A1A">
                  <a:lumMod val="75000"/>
                  <a:lumOff val="25000"/>
                  <a:alpha val="99000"/>
                </a:srgbClr>
              </a:solidFill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435804" y="4864865"/>
            <a:ext cx="1024933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600" dirty="0" smtClean="0">
                <a:solidFill>
                  <a:srgbClr val="1A1A1A">
                    <a:lumMod val="75000"/>
                    <a:lumOff val="25000"/>
                    <a:alpha val="99000"/>
                  </a:srgbClr>
                </a:solidFill>
              </a:rPr>
              <a:t>MICROSOFT CONFIDENTIAL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2"/>
          </p:nvPr>
        </p:nvSpPr>
        <p:spPr>
          <a:xfrm>
            <a:off x="609759" y="1726537"/>
            <a:ext cx="3724012" cy="207749"/>
          </a:xfrm>
        </p:spPr>
        <p:txBody>
          <a:bodyPr/>
          <a:lstStyle>
            <a:lvl1pPr marL="0" indent="0">
              <a:buNone/>
              <a:defRPr sz="1500" b="1" cap="all" baseline="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3"/>
          </p:nvPr>
        </p:nvSpPr>
        <p:spPr>
          <a:xfrm>
            <a:off x="4891171" y="1726537"/>
            <a:ext cx="3768300" cy="207749"/>
          </a:xfrm>
        </p:spPr>
        <p:txBody>
          <a:bodyPr/>
          <a:lstStyle>
            <a:lvl1pPr marL="0" indent="0">
              <a:buNone/>
              <a:defRPr lang="en-US" sz="1500" b="1" kern="1200" cap="all" baseline="0" dirty="0">
                <a:solidFill>
                  <a:schemeClr val="tx1">
                    <a:lumMod val="75000"/>
                    <a:lumOff val="25000"/>
                    <a:alpha val="99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685864" rtl="0" eaLnBrk="1" latinLnBrk="0" hangingPunct="1">
              <a:lnSpc>
                <a:spcPct val="90000"/>
              </a:lnSpc>
              <a:spcBef>
                <a:spcPct val="20000"/>
              </a:spcBef>
              <a:buClr>
                <a:srgbClr val="00DCFF"/>
              </a:buClr>
              <a:buSzPct val="90000"/>
              <a:buFont typeface="Arial" pitchFamily="34" charset="0"/>
              <a:buNone/>
            </a:pPr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8990356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Subtitle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7859" y="171449"/>
            <a:ext cx="8363938" cy="84852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54001" y="1448935"/>
            <a:ext cx="8363938" cy="148017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59563" y="1072488"/>
            <a:ext cx="8296753" cy="202294"/>
          </a:xfrm>
        </p:spPr>
        <p:txBody>
          <a:bodyPr/>
          <a:lstStyle>
            <a:lvl1pPr marL="0" indent="0">
              <a:buNone/>
              <a:defRPr sz="1200" b="1" cap="all" baseline="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451376" y="4558663"/>
            <a:ext cx="4253628" cy="145424"/>
          </a:xfrm>
        </p:spPr>
        <p:txBody>
          <a:bodyPr/>
          <a:lstStyle>
            <a:lvl1pPr marL="0" indent="0">
              <a:buNone/>
              <a:defRPr sz="11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443876" y="4762009"/>
            <a:ext cx="330875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fld id="{B407DAFF-433B-45E8-A718-D1FBB70E57FD}" type="slidenum">
              <a:rPr lang="en-US" sz="600" smtClean="0">
                <a:solidFill>
                  <a:srgbClr val="1A1A1A">
                    <a:lumMod val="75000"/>
                    <a:lumOff val="25000"/>
                    <a:alpha val="99000"/>
                  </a:srgbClr>
                </a:solidFill>
              </a:rPr>
              <a:pPr/>
              <a:t>‹#›</a:t>
            </a:fld>
            <a:endParaRPr lang="en-US" sz="600" dirty="0" smtClean="0">
              <a:solidFill>
                <a:srgbClr val="1A1A1A">
                  <a:lumMod val="75000"/>
                  <a:lumOff val="25000"/>
                  <a:alpha val="99000"/>
                </a:srgbClr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766674" y="4762005"/>
            <a:ext cx="532642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685864">
              <a:defRPr/>
            </a:pPr>
            <a:r>
              <a:rPr lang="en-US" sz="600" dirty="0" smtClean="0">
                <a:solidFill>
                  <a:srgbClr val="1A1A1A">
                    <a:lumMod val="75000"/>
                    <a:lumOff val="25000"/>
                    <a:alpha val="99000"/>
                  </a:srgbClr>
                </a:solidFill>
              </a:rPr>
              <a:t>1/25/2012</a:t>
            </a:r>
          </a:p>
          <a:p>
            <a:endParaRPr lang="en-US" sz="600" dirty="0" smtClean="0">
              <a:solidFill>
                <a:srgbClr val="1A1A1A">
                  <a:lumMod val="75000"/>
                  <a:lumOff val="25000"/>
                  <a:alpha val="99000"/>
                </a:srgbClr>
              </a:solidFill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435804" y="4864865"/>
            <a:ext cx="1024933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600" dirty="0" smtClean="0">
                <a:solidFill>
                  <a:srgbClr val="1A1A1A">
                    <a:lumMod val="75000"/>
                    <a:lumOff val="25000"/>
                    <a:alpha val="99000"/>
                  </a:srgbClr>
                </a:solidFill>
              </a:rPr>
              <a:t>MICROSOFT CONFIDENTIAL</a:t>
            </a:r>
          </a:p>
        </p:txBody>
      </p:sp>
    </p:spTree>
    <p:extLst>
      <p:ext uri="{BB962C8B-B14F-4D97-AF65-F5344CB8AC3E}">
        <p14:creationId xmlns:p14="http://schemas.microsoft.com/office/powerpoint/2010/main" val="196182500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34212" y="1637557"/>
            <a:ext cx="7680340" cy="692497"/>
          </a:xfrm>
        </p:spPr>
        <p:txBody>
          <a:bodyPr anchor="b" anchorCtr="0"/>
          <a:lstStyle>
            <a:lvl1pPr>
              <a:defRPr sz="5000" spc="-113" baseline="0">
                <a:solidFill>
                  <a:schemeClr val="tx1">
                    <a:alpha val="99000"/>
                  </a:schemeClr>
                </a:solidFill>
              </a:defRPr>
            </a:lvl1pPr>
          </a:lstStyle>
          <a:p>
            <a:r>
              <a:rPr lang="en-US" dirty="0" smtClean="0"/>
              <a:t>Click to edit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734212" y="2569369"/>
            <a:ext cx="7680340" cy="373949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pc="-53" baseline="0">
                <a:solidFill>
                  <a:schemeClr val="tx2">
                    <a:lumMod val="40000"/>
                    <a:lumOff val="60000"/>
                    <a:alpha val="99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 smtClean="0"/>
              <a:t>Speaker Title</a:t>
            </a:r>
            <a:endParaRPr lang="en-US" dirty="0"/>
          </a:p>
        </p:txBody>
      </p:sp>
      <p:sp>
        <p:nvSpPr>
          <p:cNvPr id="452" name="Rectangle 451"/>
          <p:cNvSpPr/>
          <p:nvPr userDrawn="1"/>
        </p:nvSpPr>
        <p:spPr bwMode="auto">
          <a:xfrm>
            <a:off x="7387908" y="-120405"/>
            <a:ext cx="1371957" cy="1371600"/>
          </a:xfrm>
          <a:prstGeom prst="rect">
            <a:avLst/>
          </a:prstGeom>
          <a:noFill/>
          <a:ln w="28575">
            <a:solidFill>
              <a:schemeClr val="tx1">
                <a:alpha val="1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95" tIns="34295" rIns="34295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666" fontAlgn="base">
              <a:spcBef>
                <a:spcPct val="0"/>
              </a:spcBef>
              <a:spcAft>
                <a:spcPct val="0"/>
              </a:spcAft>
            </a:pPr>
            <a:endParaRPr lang="en-US" sz="1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53" name="Rectangle 452"/>
          <p:cNvSpPr/>
          <p:nvPr userDrawn="1"/>
        </p:nvSpPr>
        <p:spPr bwMode="auto">
          <a:xfrm>
            <a:off x="6948699" y="973932"/>
            <a:ext cx="878416" cy="878187"/>
          </a:xfrm>
          <a:prstGeom prst="rect">
            <a:avLst/>
          </a:prstGeom>
          <a:noFill/>
          <a:ln w="57150">
            <a:solidFill>
              <a:schemeClr val="tx1">
                <a:alpha val="2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95" tIns="34295" rIns="34295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666" fontAlgn="base">
              <a:spcBef>
                <a:spcPct val="0"/>
              </a:spcBef>
              <a:spcAft>
                <a:spcPct val="0"/>
              </a:spcAft>
            </a:pPr>
            <a:endParaRPr lang="en-US" sz="1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54" name="Rectangle 453"/>
          <p:cNvSpPr/>
          <p:nvPr userDrawn="1"/>
        </p:nvSpPr>
        <p:spPr bwMode="auto">
          <a:xfrm>
            <a:off x="6948700" y="-120405"/>
            <a:ext cx="656428" cy="656258"/>
          </a:xfrm>
          <a:prstGeom prst="rect">
            <a:avLst/>
          </a:prstGeom>
          <a:noFill/>
          <a:ln w="5715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95" tIns="34295" rIns="34295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666" fontAlgn="base">
              <a:spcBef>
                <a:spcPct val="0"/>
              </a:spcBef>
              <a:spcAft>
                <a:spcPct val="0"/>
              </a:spcAft>
            </a:pPr>
            <a:endParaRPr lang="en-US" sz="1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55" name="Rectangle 454"/>
          <p:cNvSpPr/>
          <p:nvPr userDrawn="1"/>
        </p:nvSpPr>
        <p:spPr bwMode="auto">
          <a:xfrm>
            <a:off x="6165936" y="1067295"/>
            <a:ext cx="499204" cy="499074"/>
          </a:xfrm>
          <a:prstGeom prst="rect">
            <a:avLst/>
          </a:prstGeom>
          <a:noFill/>
          <a:ln w="28575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95" tIns="34295" rIns="34295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666" fontAlgn="base">
              <a:spcBef>
                <a:spcPct val="0"/>
              </a:spcBef>
              <a:spcAft>
                <a:spcPct val="0"/>
              </a:spcAft>
            </a:pPr>
            <a:endParaRPr lang="en-US" sz="1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56" name="Rectangle 455"/>
          <p:cNvSpPr/>
          <p:nvPr userDrawn="1"/>
        </p:nvSpPr>
        <p:spPr bwMode="auto">
          <a:xfrm>
            <a:off x="6948699" y="4315167"/>
            <a:ext cx="878416" cy="878187"/>
          </a:xfrm>
          <a:prstGeom prst="rect">
            <a:avLst/>
          </a:prstGeom>
          <a:noFill/>
          <a:ln w="7620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95" tIns="34295" rIns="34295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666" fontAlgn="base">
              <a:spcBef>
                <a:spcPct val="0"/>
              </a:spcBef>
              <a:spcAft>
                <a:spcPct val="0"/>
              </a:spcAft>
            </a:pPr>
            <a:endParaRPr lang="en-US" sz="1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57" name="Rectangle 456"/>
          <p:cNvSpPr/>
          <p:nvPr userDrawn="1"/>
        </p:nvSpPr>
        <p:spPr bwMode="auto">
          <a:xfrm>
            <a:off x="7897923" y="3811063"/>
            <a:ext cx="580585" cy="580434"/>
          </a:xfrm>
          <a:prstGeom prst="rect">
            <a:avLst/>
          </a:prstGeom>
          <a:noFill/>
          <a:ln w="1905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95" tIns="34295" rIns="34295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666" fontAlgn="base">
              <a:spcBef>
                <a:spcPct val="0"/>
              </a:spcBef>
              <a:spcAft>
                <a:spcPct val="0"/>
              </a:spcAft>
            </a:pPr>
            <a:endParaRPr lang="en-US" sz="1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58" name="Rectangle 457"/>
          <p:cNvSpPr/>
          <p:nvPr userDrawn="1"/>
        </p:nvSpPr>
        <p:spPr bwMode="auto">
          <a:xfrm>
            <a:off x="8414552" y="4207718"/>
            <a:ext cx="237596" cy="237534"/>
          </a:xfrm>
          <a:prstGeom prst="rect">
            <a:avLst/>
          </a:prstGeom>
          <a:noFill/>
          <a:ln w="19050">
            <a:solidFill>
              <a:schemeClr val="tx1">
                <a:alpha val="2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95" tIns="34295" rIns="34295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666" fontAlgn="base">
              <a:spcBef>
                <a:spcPct val="0"/>
              </a:spcBef>
              <a:spcAft>
                <a:spcPct val="0"/>
              </a:spcAft>
            </a:pPr>
            <a:endParaRPr lang="en-US" sz="1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59" name="Rectangle 458"/>
          <p:cNvSpPr/>
          <p:nvPr userDrawn="1"/>
        </p:nvSpPr>
        <p:spPr bwMode="auto">
          <a:xfrm>
            <a:off x="7969237" y="4754260"/>
            <a:ext cx="1771426" cy="1770965"/>
          </a:xfrm>
          <a:prstGeom prst="rect">
            <a:avLst/>
          </a:prstGeom>
          <a:noFill/>
          <a:ln w="57150">
            <a:solidFill>
              <a:schemeClr val="tx1">
                <a:alpha val="1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95" tIns="34295" rIns="34295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666" fontAlgn="base">
              <a:spcBef>
                <a:spcPct val="0"/>
              </a:spcBef>
              <a:spcAft>
                <a:spcPct val="0"/>
              </a:spcAft>
            </a:pPr>
            <a:endParaRPr lang="en-US" sz="1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60" name="Rectangle 459"/>
          <p:cNvSpPr/>
          <p:nvPr userDrawn="1"/>
        </p:nvSpPr>
        <p:spPr bwMode="auto">
          <a:xfrm>
            <a:off x="511593" y="331582"/>
            <a:ext cx="941926" cy="941681"/>
          </a:xfrm>
          <a:prstGeom prst="rect">
            <a:avLst/>
          </a:prstGeom>
          <a:noFill/>
          <a:ln w="5715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95" tIns="34295" rIns="34295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666" fontAlgn="base">
              <a:spcBef>
                <a:spcPct val="0"/>
              </a:spcBef>
              <a:spcAft>
                <a:spcPct val="0"/>
              </a:spcAft>
            </a:pPr>
            <a:endParaRPr lang="en-US" sz="1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61" name="Rectangle 460"/>
          <p:cNvSpPr/>
          <p:nvPr userDrawn="1"/>
        </p:nvSpPr>
        <p:spPr bwMode="auto">
          <a:xfrm>
            <a:off x="1400196" y="-120405"/>
            <a:ext cx="384993" cy="384893"/>
          </a:xfrm>
          <a:prstGeom prst="rect">
            <a:avLst/>
          </a:prstGeom>
          <a:noFill/>
          <a:ln w="19050">
            <a:solidFill>
              <a:schemeClr val="tx1">
                <a:alpha val="2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95" tIns="34295" rIns="34295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666" fontAlgn="base">
              <a:spcBef>
                <a:spcPct val="0"/>
              </a:spcBef>
              <a:spcAft>
                <a:spcPct val="0"/>
              </a:spcAft>
            </a:pPr>
            <a:endParaRPr lang="en-US" sz="1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62" name="Rectangle 461"/>
          <p:cNvSpPr/>
          <p:nvPr userDrawn="1"/>
        </p:nvSpPr>
        <p:spPr bwMode="auto">
          <a:xfrm>
            <a:off x="8814695" y="925813"/>
            <a:ext cx="183403" cy="183356"/>
          </a:xfrm>
          <a:prstGeom prst="rect">
            <a:avLst/>
          </a:prstGeom>
          <a:noFill/>
          <a:ln w="19050">
            <a:solidFill>
              <a:schemeClr val="tx1">
                <a:alpha val="1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95" tIns="34295" rIns="34295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666" fontAlgn="base">
              <a:spcBef>
                <a:spcPct val="0"/>
              </a:spcBef>
              <a:spcAft>
                <a:spcPct val="0"/>
              </a:spcAft>
            </a:pPr>
            <a:endParaRPr lang="en-US" sz="1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63" name="Rectangle 462"/>
          <p:cNvSpPr/>
          <p:nvPr userDrawn="1"/>
        </p:nvSpPr>
        <p:spPr bwMode="auto">
          <a:xfrm>
            <a:off x="4369554" y="1438816"/>
            <a:ext cx="656428" cy="656258"/>
          </a:xfrm>
          <a:prstGeom prst="rect">
            <a:avLst/>
          </a:prstGeom>
          <a:noFill/>
          <a:ln w="9525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95" tIns="34295" rIns="34295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666" fontAlgn="base">
              <a:spcBef>
                <a:spcPct val="0"/>
              </a:spcBef>
              <a:spcAft>
                <a:spcPct val="0"/>
              </a:spcAft>
            </a:pPr>
            <a:endParaRPr lang="en-US" sz="1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64" name="Rectangle 463"/>
          <p:cNvSpPr/>
          <p:nvPr userDrawn="1"/>
        </p:nvSpPr>
        <p:spPr bwMode="auto">
          <a:xfrm>
            <a:off x="3731060" y="4057711"/>
            <a:ext cx="452671" cy="452553"/>
          </a:xfrm>
          <a:prstGeom prst="rect">
            <a:avLst/>
          </a:prstGeom>
          <a:noFill/>
          <a:ln w="3810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95" tIns="34295" rIns="34295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666" fontAlgn="base">
              <a:spcBef>
                <a:spcPct val="0"/>
              </a:spcBef>
              <a:spcAft>
                <a:spcPct val="0"/>
              </a:spcAft>
            </a:pPr>
            <a:endParaRPr lang="en-US" sz="1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65" name="Rectangle 464"/>
          <p:cNvSpPr/>
          <p:nvPr userDrawn="1"/>
        </p:nvSpPr>
        <p:spPr bwMode="auto">
          <a:xfrm>
            <a:off x="4223174" y="3511406"/>
            <a:ext cx="772782" cy="772581"/>
          </a:xfrm>
          <a:prstGeom prst="rect">
            <a:avLst/>
          </a:prstGeom>
          <a:noFill/>
          <a:ln w="5715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95" tIns="34295" rIns="34295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666" fontAlgn="base">
              <a:spcBef>
                <a:spcPct val="0"/>
              </a:spcBef>
              <a:spcAft>
                <a:spcPct val="0"/>
              </a:spcAft>
            </a:pPr>
            <a:endParaRPr lang="en-US" sz="1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4734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9436" y="2225502"/>
            <a:ext cx="8363938" cy="692497"/>
          </a:xfrm>
        </p:spPr>
        <p:txBody>
          <a:bodyPr anchor="ctr" anchorCtr="0"/>
          <a:lstStyle>
            <a:lvl1pPr>
              <a:defRPr sz="5000" spc="-225" baseline="0">
                <a:solidFill>
                  <a:schemeClr val="tx1">
                    <a:alpha val="99000"/>
                  </a:schemeClr>
                </a:solidFill>
              </a:defRPr>
            </a:lvl1pPr>
          </a:lstStyle>
          <a:p>
            <a:r>
              <a:rPr lang="en-US" dirty="0" smtClean="0"/>
              <a:t>Click to edit title style</a:t>
            </a:r>
            <a:endParaRPr lang="en-US" dirty="0"/>
          </a:p>
        </p:txBody>
      </p:sp>
      <p:sp>
        <p:nvSpPr>
          <p:cNvPr id="3" name="Oval 2"/>
          <p:cNvSpPr/>
          <p:nvPr userDrawn="1"/>
        </p:nvSpPr>
        <p:spPr bwMode="auto">
          <a:xfrm>
            <a:off x="7653809" y="-287567"/>
            <a:ext cx="1371957" cy="1371600"/>
          </a:xfrm>
          <a:prstGeom prst="ellipse">
            <a:avLst/>
          </a:prstGeom>
          <a:noFill/>
          <a:ln w="28575">
            <a:solidFill>
              <a:schemeClr val="tx1">
                <a:alpha val="1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95" tIns="34295" rIns="34295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666" fontAlgn="base">
              <a:spcBef>
                <a:spcPct val="0"/>
              </a:spcBef>
              <a:spcAft>
                <a:spcPct val="0"/>
              </a:spcAft>
            </a:pPr>
            <a:endParaRPr lang="en-US" sz="1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Oval 3"/>
          <p:cNvSpPr/>
          <p:nvPr userDrawn="1"/>
        </p:nvSpPr>
        <p:spPr bwMode="auto">
          <a:xfrm>
            <a:off x="7214601" y="806771"/>
            <a:ext cx="878416" cy="878187"/>
          </a:xfrm>
          <a:prstGeom prst="ellipse">
            <a:avLst/>
          </a:prstGeom>
          <a:noFill/>
          <a:ln w="5715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95" tIns="34295" rIns="34295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666" fontAlgn="base">
              <a:spcBef>
                <a:spcPct val="0"/>
              </a:spcBef>
              <a:spcAft>
                <a:spcPct val="0"/>
              </a:spcAft>
            </a:pPr>
            <a:endParaRPr lang="en-US" sz="1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Oval 4"/>
          <p:cNvSpPr/>
          <p:nvPr userDrawn="1"/>
        </p:nvSpPr>
        <p:spPr bwMode="auto">
          <a:xfrm>
            <a:off x="7214601" y="-287567"/>
            <a:ext cx="656428" cy="656258"/>
          </a:xfrm>
          <a:prstGeom prst="ellipse">
            <a:avLst/>
          </a:prstGeom>
          <a:noFill/>
          <a:ln w="5715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95" tIns="34295" rIns="34295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666" fontAlgn="base">
              <a:spcBef>
                <a:spcPct val="0"/>
              </a:spcBef>
              <a:spcAft>
                <a:spcPct val="0"/>
              </a:spcAft>
            </a:pPr>
            <a:endParaRPr lang="en-US" sz="1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Oval 5"/>
          <p:cNvSpPr/>
          <p:nvPr userDrawn="1"/>
        </p:nvSpPr>
        <p:spPr bwMode="auto">
          <a:xfrm>
            <a:off x="6431837" y="900134"/>
            <a:ext cx="499204" cy="499074"/>
          </a:xfrm>
          <a:prstGeom prst="ellipse">
            <a:avLst/>
          </a:prstGeom>
          <a:noFill/>
          <a:ln w="28575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95" tIns="34295" rIns="34295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666" fontAlgn="base">
              <a:spcBef>
                <a:spcPct val="0"/>
              </a:spcBef>
              <a:spcAft>
                <a:spcPct val="0"/>
              </a:spcAft>
            </a:pPr>
            <a:endParaRPr lang="en-US" sz="1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Oval 6"/>
          <p:cNvSpPr/>
          <p:nvPr userDrawn="1"/>
        </p:nvSpPr>
        <p:spPr bwMode="auto">
          <a:xfrm>
            <a:off x="7119515" y="4124926"/>
            <a:ext cx="878416" cy="878187"/>
          </a:xfrm>
          <a:prstGeom prst="ellipse">
            <a:avLst/>
          </a:prstGeom>
          <a:noFill/>
          <a:ln w="7620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95" tIns="34295" rIns="34295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666" fontAlgn="base">
              <a:spcBef>
                <a:spcPct val="0"/>
              </a:spcBef>
              <a:spcAft>
                <a:spcPct val="0"/>
              </a:spcAft>
            </a:pPr>
            <a:endParaRPr lang="en-US" sz="1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Oval 7"/>
          <p:cNvSpPr/>
          <p:nvPr userDrawn="1"/>
        </p:nvSpPr>
        <p:spPr bwMode="auto">
          <a:xfrm>
            <a:off x="8068739" y="3620822"/>
            <a:ext cx="580585" cy="580434"/>
          </a:xfrm>
          <a:prstGeom prst="ellipse">
            <a:avLst/>
          </a:prstGeom>
          <a:noFill/>
          <a:ln w="1905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95" tIns="34295" rIns="34295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666" fontAlgn="base">
              <a:spcBef>
                <a:spcPct val="0"/>
              </a:spcBef>
              <a:spcAft>
                <a:spcPct val="0"/>
              </a:spcAft>
            </a:pPr>
            <a:endParaRPr lang="en-US" sz="1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Oval 8"/>
          <p:cNvSpPr/>
          <p:nvPr userDrawn="1"/>
        </p:nvSpPr>
        <p:spPr bwMode="auto">
          <a:xfrm>
            <a:off x="8585368" y="4017477"/>
            <a:ext cx="237596" cy="237534"/>
          </a:xfrm>
          <a:prstGeom prst="ellipse">
            <a:avLst/>
          </a:prstGeom>
          <a:noFill/>
          <a:ln w="19050">
            <a:solidFill>
              <a:schemeClr val="tx1">
                <a:alpha val="2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95" tIns="34295" rIns="34295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666" fontAlgn="base">
              <a:spcBef>
                <a:spcPct val="0"/>
              </a:spcBef>
              <a:spcAft>
                <a:spcPct val="0"/>
              </a:spcAft>
            </a:pPr>
            <a:endParaRPr lang="en-US" sz="1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Oval 9"/>
          <p:cNvSpPr/>
          <p:nvPr userDrawn="1"/>
        </p:nvSpPr>
        <p:spPr bwMode="auto">
          <a:xfrm>
            <a:off x="8140053" y="4564019"/>
            <a:ext cx="1771426" cy="1770965"/>
          </a:xfrm>
          <a:prstGeom prst="ellipse">
            <a:avLst/>
          </a:prstGeom>
          <a:noFill/>
          <a:ln w="57150">
            <a:solidFill>
              <a:schemeClr val="tx1">
                <a:alpha val="1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95" tIns="34295" rIns="34295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666" fontAlgn="base">
              <a:spcBef>
                <a:spcPct val="0"/>
              </a:spcBef>
              <a:spcAft>
                <a:spcPct val="0"/>
              </a:spcAft>
            </a:pPr>
            <a:endParaRPr lang="en-US" sz="1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Oval 10"/>
          <p:cNvSpPr/>
          <p:nvPr userDrawn="1"/>
        </p:nvSpPr>
        <p:spPr bwMode="auto">
          <a:xfrm>
            <a:off x="1127895" y="836701"/>
            <a:ext cx="941926" cy="941681"/>
          </a:xfrm>
          <a:prstGeom prst="ellipse">
            <a:avLst/>
          </a:prstGeom>
          <a:noFill/>
          <a:ln w="5715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95" tIns="34295" rIns="34295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666" fontAlgn="base">
              <a:spcBef>
                <a:spcPct val="0"/>
              </a:spcBef>
              <a:spcAft>
                <a:spcPct val="0"/>
              </a:spcAft>
            </a:pPr>
            <a:endParaRPr lang="en-US" sz="1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Oval 11"/>
          <p:cNvSpPr/>
          <p:nvPr userDrawn="1"/>
        </p:nvSpPr>
        <p:spPr bwMode="auto">
          <a:xfrm>
            <a:off x="2016497" y="384714"/>
            <a:ext cx="384993" cy="384893"/>
          </a:xfrm>
          <a:prstGeom prst="ellipse">
            <a:avLst/>
          </a:prstGeom>
          <a:noFill/>
          <a:ln w="19050">
            <a:solidFill>
              <a:schemeClr val="tx1">
                <a:alpha val="2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95" tIns="34295" rIns="34295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666" fontAlgn="base">
              <a:spcBef>
                <a:spcPct val="0"/>
              </a:spcBef>
              <a:spcAft>
                <a:spcPct val="0"/>
              </a:spcAft>
            </a:pPr>
            <a:endParaRPr lang="en-US" sz="1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Oval 12"/>
          <p:cNvSpPr/>
          <p:nvPr userDrawn="1"/>
        </p:nvSpPr>
        <p:spPr bwMode="auto">
          <a:xfrm>
            <a:off x="9080597" y="758652"/>
            <a:ext cx="183403" cy="183356"/>
          </a:xfrm>
          <a:prstGeom prst="ellipse">
            <a:avLst/>
          </a:prstGeom>
          <a:noFill/>
          <a:ln w="19050">
            <a:solidFill>
              <a:schemeClr val="tx1">
                <a:alpha val="1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95" tIns="34295" rIns="34295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666" fontAlgn="base">
              <a:spcBef>
                <a:spcPct val="0"/>
              </a:spcBef>
              <a:spcAft>
                <a:spcPct val="0"/>
              </a:spcAft>
            </a:pPr>
            <a:endParaRPr lang="en-US" sz="1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Oval 13"/>
          <p:cNvSpPr/>
          <p:nvPr userDrawn="1"/>
        </p:nvSpPr>
        <p:spPr bwMode="auto">
          <a:xfrm>
            <a:off x="8369338" y="1409274"/>
            <a:ext cx="656428" cy="656258"/>
          </a:xfrm>
          <a:prstGeom prst="ellipse">
            <a:avLst/>
          </a:prstGeom>
          <a:noFill/>
          <a:ln w="9525">
            <a:solidFill>
              <a:schemeClr val="tx1">
                <a:alpha val="2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95" tIns="34295" rIns="34295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666" fontAlgn="base">
              <a:spcBef>
                <a:spcPct val="0"/>
              </a:spcBef>
              <a:spcAft>
                <a:spcPct val="0"/>
              </a:spcAft>
            </a:pPr>
            <a:endParaRPr lang="en-US" sz="1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Oval 14"/>
          <p:cNvSpPr/>
          <p:nvPr userDrawn="1"/>
        </p:nvSpPr>
        <p:spPr bwMode="auto">
          <a:xfrm>
            <a:off x="3731060" y="4057711"/>
            <a:ext cx="452671" cy="452553"/>
          </a:xfrm>
          <a:prstGeom prst="ellipse">
            <a:avLst/>
          </a:prstGeom>
          <a:noFill/>
          <a:ln w="3810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95" tIns="34295" rIns="34295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666" fontAlgn="base">
              <a:spcBef>
                <a:spcPct val="0"/>
              </a:spcBef>
              <a:spcAft>
                <a:spcPct val="0"/>
              </a:spcAft>
            </a:pPr>
            <a:endParaRPr lang="en-US" sz="1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Oval 15"/>
          <p:cNvSpPr/>
          <p:nvPr userDrawn="1"/>
        </p:nvSpPr>
        <p:spPr bwMode="auto">
          <a:xfrm>
            <a:off x="4223174" y="3511406"/>
            <a:ext cx="772782" cy="772581"/>
          </a:xfrm>
          <a:prstGeom prst="ellipse">
            <a:avLst/>
          </a:prstGeom>
          <a:noFill/>
          <a:ln w="5715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95" tIns="34295" rIns="34295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666" fontAlgn="base">
              <a:spcBef>
                <a:spcPct val="0"/>
              </a:spcBef>
              <a:spcAft>
                <a:spcPct val="0"/>
              </a:spcAft>
            </a:pPr>
            <a:endParaRPr lang="en-US" sz="1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8709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g_Lin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9436" y="2287827"/>
            <a:ext cx="8363938" cy="567848"/>
          </a:xfrm>
        </p:spPr>
        <p:txBody>
          <a:bodyPr anchor="ctr" anchorCtr="0"/>
          <a:lstStyle>
            <a:lvl1pPr>
              <a:defRPr sz="4100" spc="0" baseline="0">
                <a:solidFill>
                  <a:schemeClr val="tx1">
                    <a:alpha val="99000"/>
                  </a:schemeClr>
                </a:solidFill>
              </a:defRPr>
            </a:lvl1pPr>
          </a:lstStyle>
          <a:p>
            <a:r>
              <a:rPr lang="en-US" dirty="0" smtClean="0"/>
              <a:t>Click to edit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8612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, Video etc. &quot;special&quot; slides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ardrop 7"/>
          <p:cNvSpPr/>
          <p:nvPr userDrawn="1"/>
        </p:nvSpPr>
        <p:spPr bwMode="auto">
          <a:xfrm>
            <a:off x="7387908" y="-120405"/>
            <a:ext cx="1371957" cy="1371600"/>
          </a:xfrm>
          <a:prstGeom prst="teardrop">
            <a:avLst/>
          </a:prstGeom>
          <a:noFill/>
          <a:ln w="28575">
            <a:solidFill>
              <a:schemeClr val="tx1">
                <a:alpha val="1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95" tIns="34295" rIns="34295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666" fontAlgn="base">
              <a:spcBef>
                <a:spcPct val="0"/>
              </a:spcBef>
              <a:spcAft>
                <a:spcPct val="0"/>
              </a:spcAft>
            </a:pPr>
            <a:endParaRPr lang="en-US" sz="1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eardrop 8"/>
          <p:cNvSpPr/>
          <p:nvPr userDrawn="1"/>
        </p:nvSpPr>
        <p:spPr bwMode="auto">
          <a:xfrm>
            <a:off x="6948699" y="973932"/>
            <a:ext cx="878416" cy="878187"/>
          </a:xfrm>
          <a:prstGeom prst="teardrop">
            <a:avLst/>
          </a:prstGeom>
          <a:noFill/>
          <a:ln w="57150">
            <a:solidFill>
              <a:schemeClr val="tx1">
                <a:alpha val="2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95" tIns="34295" rIns="34295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666" fontAlgn="base">
              <a:spcBef>
                <a:spcPct val="0"/>
              </a:spcBef>
              <a:spcAft>
                <a:spcPct val="0"/>
              </a:spcAft>
            </a:pPr>
            <a:endParaRPr lang="en-US" sz="1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Teardrop 9"/>
          <p:cNvSpPr/>
          <p:nvPr userDrawn="1"/>
        </p:nvSpPr>
        <p:spPr bwMode="auto">
          <a:xfrm>
            <a:off x="6948700" y="-120405"/>
            <a:ext cx="656428" cy="656258"/>
          </a:xfrm>
          <a:prstGeom prst="teardrop">
            <a:avLst/>
          </a:prstGeom>
          <a:noFill/>
          <a:ln w="5715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95" tIns="34295" rIns="34295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666" fontAlgn="base">
              <a:spcBef>
                <a:spcPct val="0"/>
              </a:spcBef>
              <a:spcAft>
                <a:spcPct val="0"/>
              </a:spcAft>
            </a:pPr>
            <a:endParaRPr lang="en-US" sz="1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Teardrop 10"/>
          <p:cNvSpPr/>
          <p:nvPr userDrawn="1"/>
        </p:nvSpPr>
        <p:spPr bwMode="auto">
          <a:xfrm>
            <a:off x="6165936" y="1067295"/>
            <a:ext cx="499204" cy="499074"/>
          </a:xfrm>
          <a:prstGeom prst="teardrop">
            <a:avLst/>
          </a:prstGeom>
          <a:noFill/>
          <a:ln w="28575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95" tIns="34295" rIns="34295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666" fontAlgn="base">
              <a:spcBef>
                <a:spcPct val="0"/>
              </a:spcBef>
              <a:spcAft>
                <a:spcPct val="0"/>
              </a:spcAft>
            </a:pPr>
            <a:endParaRPr lang="en-US" sz="1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Teardrop 11"/>
          <p:cNvSpPr/>
          <p:nvPr userDrawn="1"/>
        </p:nvSpPr>
        <p:spPr bwMode="auto">
          <a:xfrm>
            <a:off x="6948699" y="4315167"/>
            <a:ext cx="878416" cy="878187"/>
          </a:xfrm>
          <a:prstGeom prst="teardrop">
            <a:avLst/>
          </a:prstGeom>
          <a:noFill/>
          <a:ln w="7620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95" tIns="34295" rIns="34295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666" fontAlgn="base">
              <a:spcBef>
                <a:spcPct val="0"/>
              </a:spcBef>
              <a:spcAft>
                <a:spcPct val="0"/>
              </a:spcAft>
            </a:pPr>
            <a:endParaRPr lang="en-US" sz="1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Teardrop 12"/>
          <p:cNvSpPr/>
          <p:nvPr userDrawn="1"/>
        </p:nvSpPr>
        <p:spPr bwMode="auto">
          <a:xfrm>
            <a:off x="7897923" y="3811063"/>
            <a:ext cx="580585" cy="580434"/>
          </a:xfrm>
          <a:prstGeom prst="teardrop">
            <a:avLst/>
          </a:prstGeom>
          <a:noFill/>
          <a:ln w="1905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95" tIns="34295" rIns="34295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666" fontAlgn="base">
              <a:spcBef>
                <a:spcPct val="0"/>
              </a:spcBef>
              <a:spcAft>
                <a:spcPct val="0"/>
              </a:spcAft>
            </a:pPr>
            <a:endParaRPr lang="en-US" sz="1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Teardrop 13"/>
          <p:cNvSpPr/>
          <p:nvPr userDrawn="1"/>
        </p:nvSpPr>
        <p:spPr bwMode="auto">
          <a:xfrm>
            <a:off x="8414552" y="4207718"/>
            <a:ext cx="237596" cy="237534"/>
          </a:xfrm>
          <a:prstGeom prst="teardrop">
            <a:avLst/>
          </a:prstGeom>
          <a:noFill/>
          <a:ln w="19050">
            <a:solidFill>
              <a:schemeClr val="tx1">
                <a:alpha val="2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95" tIns="34295" rIns="34295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666" fontAlgn="base">
              <a:spcBef>
                <a:spcPct val="0"/>
              </a:spcBef>
              <a:spcAft>
                <a:spcPct val="0"/>
              </a:spcAft>
            </a:pPr>
            <a:endParaRPr lang="en-US" sz="1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Teardrop 14"/>
          <p:cNvSpPr/>
          <p:nvPr userDrawn="1"/>
        </p:nvSpPr>
        <p:spPr bwMode="auto">
          <a:xfrm>
            <a:off x="7969237" y="4754260"/>
            <a:ext cx="1771426" cy="1770965"/>
          </a:xfrm>
          <a:prstGeom prst="teardrop">
            <a:avLst/>
          </a:prstGeom>
          <a:noFill/>
          <a:ln w="57150">
            <a:solidFill>
              <a:schemeClr val="tx1">
                <a:alpha val="1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95" tIns="34295" rIns="34295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666" fontAlgn="base">
              <a:spcBef>
                <a:spcPct val="0"/>
              </a:spcBef>
              <a:spcAft>
                <a:spcPct val="0"/>
              </a:spcAft>
            </a:pPr>
            <a:endParaRPr lang="en-US" sz="1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Teardrop 15"/>
          <p:cNvSpPr/>
          <p:nvPr userDrawn="1"/>
        </p:nvSpPr>
        <p:spPr bwMode="auto">
          <a:xfrm>
            <a:off x="511593" y="331582"/>
            <a:ext cx="941926" cy="941681"/>
          </a:xfrm>
          <a:prstGeom prst="teardrop">
            <a:avLst/>
          </a:prstGeom>
          <a:noFill/>
          <a:ln w="5715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95" tIns="34295" rIns="34295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666" fontAlgn="base">
              <a:spcBef>
                <a:spcPct val="0"/>
              </a:spcBef>
              <a:spcAft>
                <a:spcPct val="0"/>
              </a:spcAft>
            </a:pPr>
            <a:endParaRPr lang="en-US" sz="1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ardrop 16"/>
          <p:cNvSpPr/>
          <p:nvPr userDrawn="1"/>
        </p:nvSpPr>
        <p:spPr bwMode="auto">
          <a:xfrm>
            <a:off x="1400196" y="-120405"/>
            <a:ext cx="384993" cy="384893"/>
          </a:xfrm>
          <a:prstGeom prst="teardrop">
            <a:avLst/>
          </a:prstGeom>
          <a:noFill/>
          <a:ln w="19050">
            <a:solidFill>
              <a:schemeClr val="tx1">
                <a:alpha val="2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95" tIns="34295" rIns="34295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666" fontAlgn="base">
              <a:spcBef>
                <a:spcPct val="0"/>
              </a:spcBef>
              <a:spcAft>
                <a:spcPct val="0"/>
              </a:spcAft>
            </a:pPr>
            <a:endParaRPr lang="en-US" sz="1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8" name="Teardrop 17"/>
          <p:cNvSpPr/>
          <p:nvPr userDrawn="1"/>
        </p:nvSpPr>
        <p:spPr bwMode="auto">
          <a:xfrm>
            <a:off x="8814695" y="925813"/>
            <a:ext cx="183403" cy="183356"/>
          </a:xfrm>
          <a:prstGeom prst="teardrop">
            <a:avLst/>
          </a:prstGeom>
          <a:noFill/>
          <a:ln w="19050">
            <a:solidFill>
              <a:schemeClr val="tx1">
                <a:alpha val="1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95" tIns="34295" rIns="34295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666" fontAlgn="base">
              <a:spcBef>
                <a:spcPct val="0"/>
              </a:spcBef>
              <a:spcAft>
                <a:spcPct val="0"/>
              </a:spcAft>
            </a:pPr>
            <a:endParaRPr lang="en-US" sz="1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Teardrop 18"/>
          <p:cNvSpPr/>
          <p:nvPr userDrawn="1"/>
        </p:nvSpPr>
        <p:spPr bwMode="auto">
          <a:xfrm>
            <a:off x="4369554" y="1438816"/>
            <a:ext cx="656428" cy="656258"/>
          </a:xfrm>
          <a:prstGeom prst="teardrop">
            <a:avLst/>
          </a:prstGeom>
          <a:noFill/>
          <a:ln w="9525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95" tIns="34295" rIns="34295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666" fontAlgn="base">
              <a:spcBef>
                <a:spcPct val="0"/>
              </a:spcBef>
              <a:spcAft>
                <a:spcPct val="0"/>
              </a:spcAft>
            </a:pPr>
            <a:endParaRPr lang="en-US" sz="1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" name="Teardrop 19"/>
          <p:cNvSpPr/>
          <p:nvPr userDrawn="1"/>
        </p:nvSpPr>
        <p:spPr bwMode="auto">
          <a:xfrm>
            <a:off x="3731060" y="4057711"/>
            <a:ext cx="452671" cy="452553"/>
          </a:xfrm>
          <a:prstGeom prst="teardrop">
            <a:avLst/>
          </a:prstGeom>
          <a:noFill/>
          <a:ln w="3810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95" tIns="34295" rIns="34295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666" fontAlgn="base">
              <a:spcBef>
                <a:spcPct val="0"/>
              </a:spcBef>
              <a:spcAft>
                <a:spcPct val="0"/>
              </a:spcAft>
            </a:pPr>
            <a:endParaRPr lang="en-US" sz="1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" name="Teardrop 20"/>
          <p:cNvSpPr/>
          <p:nvPr userDrawn="1"/>
        </p:nvSpPr>
        <p:spPr bwMode="auto">
          <a:xfrm>
            <a:off x="4223174" y="3511406"/>
            <a:ext cx="772782" cy="772581"/>
          </a:xfrm>
          <a:prstGeom prst="teardrop">
            <a:avLst/>
          </a:prstGeom>
          <a:noFill/>
          <a:ln w="5715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95" tIns="34295" rIns="34295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666" fontAlgn="base">
              <a:spcBef>
                <a:spcPct val="0"/>
              </a:spcBef>
              <a:spcAft>
                <a:spcPct val="0"/>
              </a:spcAft>
            </a:pPr>
            <a:endParaRPr lang="en-US" sz="1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30044" y="3257550"/>
            <a:ext cx="7680340" cy="346249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lang="en-US" sz="2700" kern="1200" spc="-53" baseline="0" dirty="0">
                <a:gradFill>
                  <a:gsLst>
                    <a:gs pos="2083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3429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7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6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5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5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4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685864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732425" y="2054759"/>
            <a:ext cx="7683914" cy="1033983"/>
          </a:xfrm>
        </p:spPr>
        <p:txBody>
          <a:bodyPr anchor="ctr" anchorCtr="0">
            <a:noAutofit/>
            <a:scene3d>
              <a:camera prst="orthographicFront"/>
              <a:lightRig rig="flat" dir="t"/>
            </a:scene3d>
            <a:sp3d>
              <a:contourClr>
                <a:schemeClr val="tx2"/>
              </a:contourClr>
            </a:sp3d>
          </a:bodyPr>
          <a:lstStyle>
            <a:lvl1pPr marL="0" indent="0" algn="l">
              <a:spcBef>
                <a:spcPts val="0"/>
              </a:spcBef>
              <a:buFont typeface="Arial" pitchFamily="34" charset="0"/>
              <a:buNone/>
              <a:defRPr lang="en-US" sz="7200" b="0" kern="1200" cap="none" spc="-300" baseline="0" dirty="0" smtClean="0">
                <a:ln w="3175">
                  <a:noFill/>
                </a:ln>
                <a:solidFill>
                  <a:schemeClr val="accent3">
                    <a:lumMod val="40000"/>
                    <a:lumOff val="60000"/>
                  </a:schemeClr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pPr lvl="0"/>
            <a:r>
              <a:rPr lang="en-US" dirty="0" smtClean="0"/>
              <a:t>click to…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29449" y="1085850"/>
            <a:ext cx="7680340" cy="685572"/>
          </a:xfrm>
        </p:spPr>
        <p:txBody>
          <a:bodyPr wrap="square" anchor="ctr">
            <a:noAutofit/>
          </a:bodyPr>
          <a:lstStyle>
            <a:lvl1pPr marL="0" indent="0">
              <a:buNone/>
              <a:defRPr sz="5000" spc="-113">
                <a:solidFill>
                  <a:schemeClr val="tx1">
                    <a:alpha val="99000"/>
                  </a:schemeClr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95521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89436" y="1085852"/>
            <a:ext cx="8363938" cy="3886201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800"/>
              </a:spcBef>
              <a:buNone/>
              <a:defRPr sz="3000">
                <a:solidFill>
                  <a:schemeClr val="tx1">
                    <a:alpha val="99000"/>
                  </a:schemeClr>
                </a:solidFill>
                <a:latin typeface="+mn-lt"/>
              </a:defRPr>
            </a:lvl1pPr>
            <a:lvl2pPr marL="0" indent="0">
              <a:buNone/>
              <a:defRPr sz="1500">
                <a:solidFill>
                  <a:schemeClr val="tx1">
                    <a:alpha val="99000"/>
                  </a:schemeClr>
                </a:solidFill>
                <a:latin typeface="+mn-lt"/>
              </a:defRPr>
            </a:lvl2pPr>
            <a:lvl3pPr marL="173854" indent="0">
              <a:buNone/>
              <a:defRPr sz="1500">
                <a:solidFill>
                  <a:schemeClr val="tx1">
                    <a:alpha val="99000"/>
                  </a:schemeClr>
                </a:solidFill>
                <a:latin typeface="+mn-lt"/>
              </a:defRPr>
            </a:lvl3pPr>
            <a:lvl4pPr marL="342946" indent="0">
              <a:buNone/>
              <a:defRPr sz="1500">
                <a:solidFill>
                  <a:schemeClr val="tx1">
                    <a:alpha val="99000"/>
                  </a:schemeClr>
                </a:solidFill>
                <a:latin typeface="+mn-lt"/>
              </a:defRPr>
            </a:lvl4pPr>
            <a:lvl5pPr marL="520373" indent="0">
              <a:buNone/>
              <a:defRPr sz="1500">
                <a:solidFill>
                  <a:schemeClr val="tx1">
                    <a:alpha val="99000"/>
                  </a:schemeClr>
                </a:solidFill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619421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36" y="171451"/>
            <a:ext cx="8363938" cy="56784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89436" y="1085849"/>
            <a:ext cx="8363938" cy="3886201"/>
          </a:xfrm>
          <a:prstGeom prst="rect">
            <a:avLst/>
          </a:prstGeom>
        </p:spPr>
        <p:txBody>
          <a:bodyPr/>
          <a:lstStyle>
            <a:lvl1pPr marL="213151" indent="-213151">
              <a:buFont typeface="Wingdings" pitchFamily="2" charset="2"/>
              <a:buChar char=""/>
              <a:defRPr sz="3000">
                <a:latin typeface="+mn-lt"/>
              </a:defRPr>
            </a:lvl1pPr>
            <a:lvl2pPr marL="388196" indent="-175046">
              <a:buFont typeface="Wingdings" pitchFamily="2" charset="2"/>
              <a:buChar char=""/>
              <a:defRPr>
                <a:latin typeface="+mn-lt"/>
              </a:defRPr>
            </a:lvl2pPr>
            <a:lvl3pPr marL="556096" indent="-167901">
              <a:buFont typeface="Wingdings" pitchFamily="2" charset="2"/>
              <a:buChar char=""/>
              <a:tabLst/>
              <a:defRPr>
                <a:latin typeface="+mn-lt"/>
              </a:defRPr>
            </a:lvl3pPr>
            <a:lvl4pPr marL="685891" indent="-129796">
              <a:buFont typeface="Wingdings" pitchFamily="2" charset="2"/>
              <a:buChar char=""/>
              <a:defRPr>
                <a:latin typeface="+mn-lt"/>
              </a:defRPr>
            </a:lvl4pPr>
            <a:lvl5pPr marL="815687" indent="-129796">
              <a:buFont typeface="Wingdings" pitchFamily="2" charset="2"/>
              <a:buChar char=""/>
              <a:tabLst/>
              <a:defRPr>
                <a:latin typeface="+mn-l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3448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89436" y="1085849"/>
            <a:ext cx="8363938" cy="3886201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800"/>
              </a:spcBef>
              <a:buNone/>
              <a:defRPr sz="30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1pPr>
            <a:lvl2pPr marL="0" indent="0">
              <a:buNone/>
              <a:defRPr sz="15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2pPr>
            <a:lvl3pPr marL="173854" indent="0">
              <a:buNone/>
              <a:defRPr sz="15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3pPr>
            <a:lvl4pPr marL="342946" indent="0">
              <a:buNone/>
              <a:defRPr sz="15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4pPr>
            <a:lvl5pPr marL="520373" indent="0">
              <a:buNone/>
              <a:defRPr sz="15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468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89436" y="1085849"/>
            <a:ext cx="8363938" cy="3886201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800"/>
              </a:spcBef>
              <a:buNone/>
              <a:defRPr sz="30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1pPr>
            <a:lvl2pPr marL="0" indent="0">
              <a:buNone/>
              <a:defRPr sz="15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2pPr>
            <a:lvl3pPr marL="173854" indent="0">
              <a:buNone/>
              <a:defRPr sz="15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3pPr>
            <a:lvl4pPr marL="342946" indent="0">
              <a:buNone/>
              <a:defRPr sz="15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4pPr>
            <a:lvl5pPr marL="520373" indent="0">
              <a:buNone/>
              <a:defRPr sz="15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68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90627" y="1085850"/>
            <a:ext cx="4047274" cy="3886200"/>
          </a:xfrm>
        </p:spPr>
        <p:txBody>
          <a:bodyPr>
            <a:noAutofit/>
          </a:bodyPr>
          <a:lstStyle>
            <a:lvl1pPr marL="219104" indent="-219104">
              <a:spcBef>
                <a:spcPts val="900"/>
              </a:spcBef>
              <a:buClr>
                <a:schemeClr val="tx1"/>
              </a:buClr>
              <a:buFont typeface="Wingdings" pitchFamily="2" charset="2"/>
              <a:buChar char=""/>
              <a:defRPr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  <a:lvl2pPr marL="390577" indent="-171473">
              <a:defRPr sz="1500">
                <a:solidFill>
                  <a:schemeClr val="bg1">
                    <a:lumMod val="75000"/>
                    <a:lumOff val="25000"/>
                  </a:schemeClr>
                </a:solidFill>
              </a:defRPr>
            </a:lvl2pPr>
            <a:lvl3pPr marL="514419" indent="-123842">
              <a:tabLst/>
              <a:defRPr sz="1500">
                <a:solidFill>
                  <a:schemeClr val="bg1">
                    <a:lumMod val="75000"/>
                    <a:lumOff val="25000"/>
                  </a:schemeClr>
                </a:solidFill>
              </a:defRPr>
            </a:lvl3pPr>
            <a:lvl4pPr marL="647786" indent="-133368">
              <a:defRPr>
                <a:solidFill>
                  <a:schemeClr val="bg1">
                    <a:lumMod val="75000"/>
                    <a:lumOff val="25000"/>
                  </a:schemeClr>
                </a:solidFill>
              </a:defRPr>
            </a:lvl4pPr>
            <a:lvl5pPr marL="771628" indent="-123842">
              <a:tabLst/>
              <a:defRPr>
                <a:solidFill>
                  <a:schemeClr val="bg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4709672" y="1085850"/>
            <a:ext cx="4047274" cy="3886200"/>
          </a:xfrm>
        </p:spPr>
        <p:txBody>
          <a:bodyPr>
            <a:noAutofit/>
          </a:bodyPr>
          <a:lstStyle>
            <a:lvl1pPr marL="254828" indent="-254828">
              <a:spcBef>
                <a:spcPts val="900"/>
              </a:spcBef>
              <a:buFont typeface="Wingdings" pitchFamily="2" charset="2"/>
              <a:buChar char=""/>
              <a:defRPr lang="en-US" sz="2700" kern="1200" spc="-53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76314" indent="-257209">
              <a:defRPr lang="en-US" sz="1500" kern="1200" spc="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47786" indent="-257209">
              <a:defRPr lang="en-US" sz="1500" kern="1200" spc="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71628" indent="-257209">
              <a:defRPr lang="en-US" sz="1500" kern="1200" spc="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04996" indent="-257209">
              <a:defRPr lang="en-US" sz="1500" kern="1200" spc="0" baseline="0" dirty="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</a:lstStyle>
          <a:p>
            <a:pPr marL="219104" marR="0" lvl="0" indent="-219104" algn="l" defTabSz="685864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Char char=""/>
              <a:tabLst/>
            </a:pPr>
            <a:r>
              <a:rPr lang="en-US" dirty="0" smtClean="0"/>
              <a:t>Click to edit Master text styles</a:t>
            </a:r>
          </a:p>
          <a:p>
            <a:pPr marL="219104" marR="0" lvl="1" indent="-219104" algn="l" defTabSz="685864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Char char=""/>
              <a:tabLst/>
            </a:pPr>
            <a:r>
              <a:rPr lang="en-US" dirty="0" smtClean="0"/>
              <a:t>Second level</a:t>
            </a:r>
          </a:p>
          <a:p>
            <a:pPr marL="219104" marR="0" lvl="2" indent="-219104" algn="l" defTabSz="685864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Char char=""/>
              <a:tabLst/>
            </a:pPr>
            <a:r>
              <a:rPr lang="en-US" dirty="0" smtClean="0"/>
              <a:t>Third level</a:t>
            </a:r>
          </a:p>
          <a:p>
            <a:pPr marL="219104" marR="0" lvl="3" indent="-219104" algn="l" defTabSz="685864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Char char=""/>
              <a:tabLst/>
            </a:pPr>
            <a:r>
              <a:rPr lang="en-US" dirty="0" smtClean="0"/>
              <a:t>Fourth level</a:t>
            </a:r>
          </a:p>
          <a:p>
            <a:pPr marL="219104" marR="0" lvl="4" indent="-219104" algn="l" defTabSz="685864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Char char=""/>
              <a:tabLst/>
            </a:pPr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3776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390627" y="1085850"/>
            <a:ext cx="4047274" cy="3886200"/>
          </a:xfrm>
        </p:spPr>
        <p:txBody>
          <a:bodyPr/>
          <a:lstStyle>
            <a:lvl1pPr marL="0" indent="0">
              <a:spcBef>
                <a:spcPts val="900"/>
              </a:spcBef>
              <a:buNone/>
              <a:defRPr sz="30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1pPr>
            <a:lvl2pPr marL="0" indent="0">
              <a:buNone/>
              <a:defRPr sz="15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2pPr>
            <a:lvl3pPr marL="175046" indent="0">
              <a:buNone/>
              <a:defRPr sz="15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3pPr>
            <a:lvl4pPr marL="342946" indent="0">
              <a:buNone/>
              <a:defRPr sz="15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4pPr>
            <a:lvl5pPr marL="520373" indent="0">
              <a:buNone/>
              <a:defRPr sz="15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4709672" y="1085850"/>
            <a:ext cx="4047274" cy="3886200"/>
          </a:xfrm>
        </p:spPr>
        <p:txBody>
          <a:bodyPr/>
          <a:lstStyle>
            <a:lvl1pPr marL="0" indent="0">
              <a:spcBef>
                <a:spcPts val="900"/>
              </a:spcBef>
              <a:buNone/>
              <a:defRPr lang="en-US" sz="3000" kern="1200" spc="-53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382" marR="0" indent="0" algn="l" defTabSz="685864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500" kern="1200" spc="-53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75046" marR="0" indent="0" algn="l" defTabSz="685864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500" kern="1200" spc="-53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45327" marR="0" indent="0" algn="l" defTabSz="685864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500" kern="1200" spc="-53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515610" marR="0" indent="0" algn="l" defTabSz="685864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500" kern="1200" spc="-53" baseline="0" dirty="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marR="0" lvl="0" indent="0" algn="l" defTabSz="685864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 smtClean="0"/>
              <a:t>Click to edit Master text styles</a:t>
            </a:r>
          </a:p>
          <a:p>
            <a:pPr marL="0" marR="0" lvl="1" indent="0" algn="l" defTabSz="685864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 smtClean="0"/>
              <a:t>Second level</a:t>
            </a:r>
          </a:p>
          <a:p>
            <a:pPr marL="0" marR="0" lvl="2" indent="0" algn="l" defTabSz="685864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 smtClean="0"/>
              <a:t>Third level</a:t>
            </a:r>
          </a:p>
          <a:p>
            <a:pPr marL="0" marR="0" lvl="3" indent="0" algn="l" defTabSz="685864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 smtClean="0"/>
              <a:t>Fourth level</a:t>
            </a:r>
          </a:p>
          <a:p>
            <a:pPr marL="0" marR="0" lvl="4" indent="0" algn="l" defTabSz="685864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9767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2">
                    <a:alpha val="99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7310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ext_boxe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2">
                    <a:alpha val="99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3568090" y="1894932"/>
            <a:ext cx="2003058" cy="685800"/>
          </a:xfr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9" tIns="34295" rIns="34295" bIns="68589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800" smtClean="0">
                <a:solidFill>
                  <a:schemeClr val="tx1">
                    <a:alpha val="99000"/>
                  </a:schemeClr>
                </a:solidFill>
                <a:ea typeface="Segoe UI" pitchFamily="34" charset="0"/>
                <a:cs typeface="Segoe UI" pitchFamily="34" charset="0"/>
              </a:defRPr>
            </a:lvl1pPr>
            <a:lvl2pPr>
              <a:defRPr lang="en-US" sz="1400" smtClean="0">
                <a:solidFill>
                  <a:schemeClr val="lt1"/>
                </a:solidFill>
              </a:defRPr>
            </a:lvl2pPr>
            <a:lvl3pPr>
              <a:defRPr lang="en-US" sz="1400" smtClean="0">
                <a:solidFill>
                  <a:schemeClr val="lt1"/>
                </a:solidFill>
              </a:defRPr>
            </a:lvl3pPr>
            <a:lvl4pPr>
              <a:defRPr lang="en-US" sz="1400" smtClean="0">
                <a:solidFill>
                  <a:schemeClr val="lt1"/>
                </a:solidFill>
              </a:defRPr>
            </a:lvl4pPr>
            <a:lvl5pPr>
              <a:defRPr lang="en-US" sz="1400">
                <a:solidFill>
                  <a:schemeClr val="lt1"/>
                </a:solidFill>
              </a:defRPr>
            </a:lvl5pPr>
          </a:lstStyle>
          <a:p>
            <a:pPr marL="0" lvl="0" defTabSz="685666" fontAlgn="base">
              <a:spcBef>
                <a:spcPct val="0"/>
              </a:spcBef>
              <a:spcAft>
                <a:spcPct val="0"/>
              </a:spcAft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3568090" y="2580732"/>
            <a:ext cx="2003058" cy="1145286"/>
          </a:xfrm>
          <a:solidFill>
            <a:srgbClr val="C7C7C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9" tIns="68589" rIns="34295" bIns="68589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200" dirty="0" smtClean="0">
                <a:solidFill>
                  <a:srgbClr val="0072C6">
                    <a:lumMod val="50000"/>
                    <a:alpha val="99000"/>
                  </a:srgbClr>
                </a:solidFill>
              </a:defRPr>
            </a:lvl1pPr>
          </a:lstStyle>
          <a:p>
            <a:pPr marL="0" lvl="0">
              <a:spcBef>
                <a:spcPts val="900"/>
              </a:spcBef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5651519" y="1894932"/>
            <a:ext cx="2003058" cy="685800"/>
          </a:xfr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9" tIns="34295" rIns="34295" bIns="68589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800" smtClean="0">
                <a:solidFill>
                  <a:schemeClr val="tx1">
                    <a:alpha val="99000"/>
                  </a:schemeClr>
                </a:solidFill>
                <a:ea typeface="Segoe UI" pitchFamily="34" charset="0"/>
                <a:cs typeface="Segoe UI" pitchFamily="34" charset="0"/>
              </a:defRPr>
            </a:lvl1pPr>
            <a:lvl2pPr>
              <a:defRPr lang="en-US" sz="1400" smtClean="0">
                <a:solidFill>
                  <a:schemeClr val="lt1"/>
                </a:solidFill>
              </a:defRPr>
            </a:lvl2pPr>
            <a:lvl3pPr>
              <a:defRPr lang="en-US" sz="1400" smtClean="0">
                <a:solidFill>
                  <a:schemeClr val="lt1"/>
                </a:solidFill>
              </a:defRPr>
            </a:lvl3pPr>
            <a:lvl4pPr>
              <a:defRPr lang="en-US" sz="1400" smtClean="0">
                <a:solidFill>
                  <a:schemeClr val="lt1"/>
                </a:solidFill>
              </a:defRPr>
            </a:lvl4pPr>
            <a:lvl5pPr>
              <a:defRPr lang="en-US" sz="1400">
                <a:solidFill>
                  <a:schemeClr val="lt1"/>
                </a:solidFill>
              </a:defRPr>
            </a:lvl5pPr>
          </a:lstStyle>
          <a:p>
            <a:pPr marL="0" lvl="0" defTabSz="685666" fontAlgn="base">
              <a:spcBef>
                <a:spcPct val="0"/>
              </a:spcBef>
              <a:spcAft>
                <a:spcPct val="0"/>
              </a:spcAft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5651519" y="2580732"/>
            <a:ext cx="2003058" cy="1145286"/>
          </a:xfrm>
          <a:solidFill>
            <a:srgbClr val="C7C7C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9" tIns="68589" rIns="34295" bIns="68589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200" dirty="0" smtClean="0">
                <a:solidFill>
                  <a:srgbClr val="0072C6">
                    <a:lumMod val="50000"/>
                    <a:alpha val="99000"/>
                  </a:srgbClr>
                </a:solidFill>
              </a:defRPr>
            </a:lvl1pPr>
          </a:lstStyle>
          <a:p>
            <a:pPr marL="0" lvl="0">
              <a:spcBef>
                <a:spcPts val="900"/>
              </a:spcBef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15"/>
          </p:nvPr>
        </p:nvSpPr>
        <p:spPr>
          <a:xfrm>
            <a:off x="1486973" y="1894932"/>
            <a:ext cx="2003058" cy="685800"/>
          </a:xfr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9" tIns="34295" rIns="34295" bIns="68589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800" smtClean="0">
                <a:solidFill>
                  <a:schemeClr val="tx1">
                    <a:alpha val="99000"/>
                  </a:schemeClr>
                </a:solidFill>
                <a:ea typeface="Segoe UI" pitchFamily="34" charset="0"/>
                <a:cs typeface="Segoe UI" pitchFamily="34" charset="0"/>
              </a:defRPr>
            </a:lvl1pPr>
            <a:lvl2pPr>
              <a:defRPr lang="en-US" sz="1400" smtClean="0">
                <a:solidFill>
                  <a:schemeClr val="lt1"/>
                </a:solidFill>
              </a:defRPr>
            </a:lvl2pPr>
            <a:lvl3pPr>
              <a:defRPr lang="en-US" sz="1400" smtClean="0">
                <a:solidFill>
                  <a:schemeClr val="lt1"/>
                </a:solidFill>
              </a:defRPr>
            </a:lvl3pPr>
            <a:lvl4pPr>
              <a:defRPr lang="en-US" sz="1400" smtClean="0">
                <a:solidFill>
                  <a:schemeClr val="lt1"/>
                </a:solidFill>
              </a:defRPr>
            </a:lvl4pPr>
            <a:lvl5pPr>
              <a:defRPr lang="en-US" sz="1400">
                <a:solidFill>
                  <a:schemeClr val="lt1"/>
                </a:solidFill>
              </a:defRPr>
            </a:lvl5pPr>
          </a:lstStyle>
          <a:p>
            <a:pPr marL="0" lvl="0" defTabSz="685666" fontAlgn="base">
              <a:spcBef>
                <a:spcPct val="0"/>
              </a:spcBef>
              <a:spcAft>
                <a:spcPct val="0"/>
              </a:spcAft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15" name="Text Placeholder 8"/>
          <p:cNvSpPr>
            <a:spLocks noGrp="1"/>
          </p:cNvSpPr>
          <p:nvPr>
            <p:ph type="body" sz="quarter" idx="16"/>
          </p:nvPr>
        </p:nvSpPr>
        <p:spPr>
          <a:xfrm>
            <a:off x="1486973" y="2580732"/>
            <a:ext cx="2003058" cy="1145286"/>
          </a:xfrm>
          <a:solidFill>
            <a:srgbClr val="C7C7C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9" tIns="68589" rIns="34295" bIns="68589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200" dirty="0" smtClean="0">
                <a:solidFill>
                  <a:srgbClr val="0072C6">
                    <a:lumMod val="50000"/>
                    <a:alpha val="99000"/>
                  </a:srgbClr>
                </a:solidFill>
              </a:defRPr>
            </a:lvl1pPr>
          </a:lstStyle>
          <a:p>
            <a:pPr marL="0" lvl="0">
              <a:spcBef>
                <a:spcPts val="900"/>
              </a:spcBef>
            </a:pPr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9668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ext_boxe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2">
                    <a:alpha val="99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4607192" y="1046213"/>
            <a:ext cx="2003058" cy="685800"/>
          </a:xfr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9" tIns="34295" rIns="34295" bIns="68589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800" smtClean="0">
                <a:solidFill>
                  <a:schemeClr val="tx1">
                    <a:alpha val="99000"/>
                  </a:schemeClr>
                </a:solidFill>
                <a:ea typeface="Segoe UI" pitchFamily="34" charset="0"/>
                <a:cs typeface="Segoe UI" pitchFamily="34" charset="0"/>
              </a:defRPr>
            </a:lvl1pPr>
            <a:lvl2pPr>
              <a:defRPr lang="en-US" sz="1400" smtClean="0">
                <a:solidFill>
                  <a:schemeClr val="lt1"/>
                </a:solidFill>
              </a:defRPr>
            </a:lvl2pPr>
            <a:lvl3pPr>
              <a:defRPr lang="en-US" sz="1400" smtClean="0">
                <a:solidFill>
                  <a:schemeClr val="lt1"/>
                </a:solidFill>
              </a:defRPr>
            </a:lvl3pPr>
            <a:lvl4pPr>
              <a:defRPr lang="en-US" sz="1400" smtClean="0">
                <a:solidFill>
                  <a:schemeClr val="lt1"/>
                </a:solidFill>
              </a:defRPr>
            </a:lvl4pPr>
            <a:lvl5pPr>
              <a:defRPr lang="en-US" sz="1400">
                <a:solidFill>
                  <a:schemeClr val="lt1"/>
                </a:solidFill>
              </a:defRPr>
            </a:lvl5pPr>
          </a:lstStyle>
          <a:p>
            <a:pPr marL="0" lvl="0" defTabSz="685666" fontAlgn="base">
              <a:spcBef>
                <a:spcPct val="0"/>
              </a:spcBef>
              <a:spcAft>
                <a:spcPct val="0"/>
              </a:spcAft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4607192" y="1732013"/>
            <a:ext cx="2003058" cy="1145286"/>
          </a:xfrm>
          <a:solidFill>
            <a:srgbClr val="C7C7C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9" tIns="68589" rIns="34295" bIns="68589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200" dirty="0" smtClean="0">
                <a:solidFill>
                  <a:srgbClr val="0072C6">
                    <a:lumMod val="50000"/>
                    <a:alpha val="99000"/>
                  </a:srgbClr>
                </a:solidFill>
              </a:defRPr>
            </a:lvl1pPr>
          </a:lstStyle>
          <a:p>
            <a:pPr marL="0" lvl="0">
              <a:spcBef>
                <a:spcPts val="900"/>
              </a:spcBef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15"/>
          </p:nvPr>
        </p:nvSpPr>
        <p:spPr>
          <a:xfrm>
            <a:off x="2526076" y="1046213"/>
            <a:ext cx="2003058" cy="685800"/>
          </a:xfr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9" tIns="34295" rIns="34295" bIns="68589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800" smtClean="0">
                <a:solidFill>
                  <a:schemeClr val="tx1">
                    <a:alpha val="99000"/>
                  </a:schemeClr>
                </a:solidFill>
                <a:ea typeface="Segoe UI" pitchFamily="34" charset="0"/>
                <a:cs typeface="Segoe UI" pitchFamily="34" charset="0"/>
              </a:defRPr>
            </a:lvl1pPr>
            <a:lvl2pPr>
              <a:defRPr lang="en-US" sz="1400" smtClean="0">
                <a:solidFill>
                  <a:schemeClr val="lt1"/>
                </a:solidFill>
              </a:defRPr>
            </a:lvl2pPr>
            <a:lvl3pPr>
              <a:defRPr lang="en-US" sz="1400" smtClean="0">
                <a:solidFill>
                  <a:schemeClr val="lt1"/>
                </a:solidFill>
              </a:defRPr>
            </a:lvl3pPr>
            <a:lvl4pPr>
              <a:defRPr lang="en-US" sz="1400" smtClean="0">
                <a:solidFill>
                  <a:schemeClr val="lt1"/>
                </a:solidFill>
              </a:defRPr>
            </a:lvl4pPr>
            <a:lvl5pPr>
              <a:defRPr lang="en-US" sz="1400">
                <a:solidFill>
                  <a:schemeClr val="lt1"/>
                </a:solidFill>
              </a:defRPr>
            </a:lvl5pPr>
          </a:lstStyle>
          <a:p>
            <a:pPr marL="0" lvl="0" defTabSz="685666" fontAlgn="base">
              <a:spcBef>
                <a:spcPct val="0"/>
              </a:spcBef>
              <a:spcAft>
                <a:spcPct val="0"/>
              </a:spcAft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15" name="Text Placeholder 8"/>
          <p:cNvSpPr>
            <a:spLocks noGrp="1"/>
          </p:cNvSpPr>
          <p:nvPr>
            <p:ph type="body" sz="quarter" idx="16"/>
          </p:nvPr>
        </p:nvSpPr>
        <p:spPr>
          <a:xfrm>
            <a:off x="2526076" y="1732013"/>
            <a:ext cx="2003058" cy="1145286"/>
          </a:xfrm>
          <a:solidFill>
            <a:srgbClr val="C7C7C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9" tIns="68589" rIns="34295" bIns="68589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200" dirty="0" smtClean="0">
                <a:solidFill>
                  <a:srgbClr val="0072C6">
                    <a:lumMod val="50000"/>
                    <a:alpha val="99000"/>
                  </a:srgbClr>
                </a:solidFill>
              </a:defRPr>
            </a:lvl1pPr>
          </a:lstStyle>
          <a:p>
            <a:pPr marL="0" lvl="0">
              <a:spcBef>
                <a:spcPts val="900"/>
              </a:spcBef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7"/>
          </p:nvPr>
        </p:nvSpPr>
        <p:spPr>
          <a:xfrm>
            <a:off x="4607192" y="2971230"/>
            <a:ext cx="2003058" cy="685800"/>
          </a:xfr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9" tIns="34295" rIns="34295" bIns="68589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800" smtClean="0">
                <a:solidFill>
                  <a:schemeClr val="tx1">
                    <a:alpha val="99000"/>
                  </a:schemeClr>
                </a:solidFill>
                <a:ea typeface="Segoe UI" pitchFamily="34" charset="0"/>
                <a:cs typeface="Segoe UI" pitchFamily="34" charset="0"/>
              </a:defRPr>
            </a:lvl1pPr>
            <a:lvl2pPr>
              <a:defRPr lang="en-US" sz="1400" smtClean="0">
                <a:solidFill>
                  <a:schemeClr val="lt1"/>
                </a:solidFill>
              </a:defRPr>
            </a:lvl2pPr>
            <a:lvl3pPr>
              <a:defRPr lang="en-US" sz="1400" smtClean="0">
                <a:solidFill>
                  <a:schemeClr val="lt1"/>
                </a:solidFill>
              </a:defRPr>
            </a:lvl3pPr>
            <a:lvl4pPr>
              <a:defRPr lang="en-US" sz="1400" smtClean="0">
                <a:solidFill>
                  <a:schemeClr val="lt1"/>
                </a:solidFill>
              </a:defRPr>
            </a:lvl4pPr>
            <a:lvl5pPr>
              <a:defRPr lang="en-US" sz="1400">
                <a:solidFill>
                  <a:schemeClr val="lt1"/>
                </a:solidFill>
              </a:defRPr>
            </a:lvl5pPr>
          </a:lstStyle>
          <a:p>
            <a:pPr marL="0" lvl="0" defTabSz="685666" fontAlgn="base">
              <a:spcBef>
                <a:spcPct val="0"/>
              </a:spcBef>
              <a:spcAft>
                <a:spcPct val="0"/>
              </a:spcAft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4607192" y="3657030"/>
            <a:ext cx="2003058" cy="1145286"/>
          </a:xfrm>
          <a:solidFill>
            <a:srgbClr val="C7C7C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9" tIns="68589" rIns="34295" bIns="68589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200" dirty="0" smtClean="0">
                <a:solidFill>
                  <a:srgbClr val="0072C6">
                    <a:lumMod val="50000"/>
                    <a:alpha val="99000"/>
                  </a:srgbClr>
                </a:solidFill>
              </a:defRPr>
            </a:lvl1pPr>
          </a:lstStyle>
          <a:p>
            <a:pPr marL="0" lvl="0">
              <a:spcBef>
                <a:spcPts val="900"/>
              </a:spcBef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19" name="Text Placeholder 8"/>
          <p:cNvSpPr>
            <a:spLocks noGrp="1"/>
          </p:cNvSpPr>
          <p:nvPr>
            <p:ph type="body" sz="quarter" idx="21"/>
          </p:nvPr>
        </p:nvSpPr>
        <p:spPr>
          <a:xfrm>
            <a:off x="2526076" y="2971230"/>
            <a:ext cx="2003058" cy="685800"/>
          </a:xfr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9" tIns="34295" rIns="34295" bIns="68589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800" smtClean="0">
                <a:solidFill>
                  <a:schemeClr val="tx1">
                    <a:alpha val="99000"/>
                  </a:schemeClr>
                </a:solidFill>
                <a:ea typeface="Segoe UI" pitchFamily="34" charset="0"/>
                <a:cs typeface="Segoe UI" pitchFamily="34" charset="0"/>
              </a:defRPr>
            </a:lvl1pPr>
            <a:lvl2pPr>
              <a:defRPr lang="en-US" sz="1400" smtClean="0">
                <a:solidFill>
                  <a:schemeClr val="lt1"/>
                </a:solidFill>
              </a:defRPr>
            </a:lvl2pPr>
            <a:lvl3pPr>
              <a:defRPr lang="en-US" sz="1400" smtClean="0">
                <a:solidFill>
                  <a:schemeClr val="lt1"/>
                </a:solidFill>
              </a:defRPr>
            </a:lvl3pPr>
            <a:lvl4pPr>
              <a:defRPr lang="en-US" sz="1400" smtClean="0">
                <a:solidFill>
                  <a:schemeClr val="lt1"/>
                </a:solidFill>
              </a:defRPr>
            </a:lvl4pPr>
            <a:lvl5pPr>
              <a:defRPr lang="en-US" sz="1400">
                <a:solidFill>
                  <a:schemeClr val="lt1"/>
                </a:solidFill>
              </a:defRPr>
            </a:lvl5pPr>
          </a:lstStyle>
          <a:p>
            <a:pPr marL="0" lvl="0" defTabSz="685666" fontAlgn="base">
              <a:spcBef>
                <a:spcPct val="0"/>
              </a:spcBef>
              <a:spcAft>
                <a:spcPct val="0"/>
              </a:spcAft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20" name="Text Placeholder 8"/>
          <p:cNvSpPr>
            <a:spLocks noGrp="1"/>
          </p:cNvSpPr>
          <p:nvPr>
            <p:ph type="body" sz="quarter" idx="22"/>
          </p:nvPr>
        </p:nvSpPr>
        <p:spPr>
          <a:xfrm>
            <a:off x="2526076" y="3657030"/>
            <a:ext cx="2003058" cy="1145286"/>
          </a:xfrm>
          <a:solidFill>
            <a:srgbClr val="C7C7C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9" tIns="68589" rIns="34295" bIns="68589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200" dirty="0" smtClean="0">
                <a:solidFill>
                  <a:srgbClr val="0072C6">
                    <a:lumMod val="50000"/>
                    <a:alpha val="99000"/>
                  </a:srgbClr>
                </a:solidFill>
              </a:defRPr>
            </a:lvl1pPr>
          </a:lstStyle>
          <a:p>
            <a:pPr marL="0" lvl="0">
              <a:spcBef>
                <a:spcPts val="900"/>
              </a:spcBef>
            </a:pPr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04408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ext_boxe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2">
                    <a:alpha val="99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3568090" y="1046213"/>
            <a:ext cx="2003058" cy="685800"/>
          </a:xfr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9" tIns="34295" rIns="34295" bIns="68589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800" smtClean="0">
                <a:solidFill>
                  <a:schemeClr val="tx1">
                    <a:alpha val="99000"/>
                  </a:schemeClr>
                </a:solidFill>
                <a:ea typeface="Segoe UI" pitchFamily="34" charset="0"/>
                <a:cs typeface="Segoe UI" pitchFamily="34" charset="0"/>
              </a:defRPr>
            </a:lvl1pPr>
            <a:lvl2pPr>
              <a:defRPr lang="en-US" sz="1400" smtClean="0">
                <a:solidFill>
                  <a:schemeClr val="lt1"/>
                </a:solidFill>
              </a:defRPr>
            </a:lvl2pPr>
            <a:lvl3pPr>
              <a:defRPr lang="en-US" sz="1400" smtClean="0">
                <a:solidFill>
                  <a:schemeClr val="lt1"/>
                </a:solidFill>
              </a:defRPr>
            </a:lvl3pPr>
            <a:lvl4pPr>
              <a:defRPr lang="en-US" sz="1400" smtClean="0">
                <a:solidFill>
                  <a:schemeClr val="lt1"/>
                </a:solidFill>
              </a:defRPr>
            </a:lvl4pPr>
            <a:lvl5pPr>
              <a:defRPr lang="en-US" sz="1400">
                <a:solidFill>
                  <a:schemeClr val="lt1"/>
                </a:solidFill>
              </a:defRPr>
            </a:lvl5pPr>
          </a:lstStyle>
          <a:p>
            <a:pPr marL="0" lvl="0" defTabSz="685666" fontAlgn="base">
              <a:spcBef>
                <a:spcPct val="0"/>
              </a:spcBef>
              <a:spcAft>
                <a:spcPct val="0"/>
              </a:spcAft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3568090" y="1732013"/>
            <a:ext cx="2003058" cy="1145286"/>
          </a:xfrm>
          <a:solidFill>
            <a:srgbClr val="C7C7C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9" tIns="68589" rIns="34295" bIns="68589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200" dirty="0" smtClean="0">
                <a:solidFill>
                  <a:srgbClr val="0072C6">
                    <a:lumMod val="50000"/>
                    <a:alpha val="99000"/>
                  </a:srgbClr>
                </a:solidFill>
              </a:defRPr>
            </a:lvl1pPr>
          </a:lstStyle>
          <a:p>
            <a:pPr marL="0" lvl="0">
              <a:spcBef>
                <a:spcPts val="900"/>
              </a:spcBef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5651519" y="1046213"/>
            <a:ext cx="2003058" cy="685800"/>
          </a:xfr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9" tIns="34295" rIns="34295" bIns="68589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800" smtClean="0">
                <a:solidFill>
                  <a:schemeClr val="tx1">
                    <a:alpha val="99000"/>
                  </a:schemeClr>
                </a:solidFill>
                <a:ea typeface="Segoe UI" pitchFamily="34" charset="0"/>
                <a:cs typeface="Segoe UI" pitchFamily="34" charset="0"/>
              </a:defRPr>
            </a:lvl1pPr>
            <a:lvl2pPr>
              <a:defRPr lang="en-US" sz="1400" smtClean="0">
                <a:solidFill>
                  <a:schemeClr val="lt1"/>
                </a:solidFill>
              </a:defRPr>
            </a:lvl2pPr>
            <a:lvl3pPr>
              <a:defRPr lang="en-US" sz="1400" smtClean="0">
                <a:solidFill>
                  <a:schemeClr val="lt1"/>
                </a:solidFill>
              </a:defRPr>
            </a:lvl3pPr>
            <a:lvl4pPr>
              <a:defRPr lang="en-US" sz="1400" smtClean="0">
                <a:solidFill>
                  <a:schemeClr val="lt1"/>
                </a:solidFill>
              </a:defRPr>
            </a:lvl4pPr>
            <a:lvl5pPr>
              <a:defRPr lang="en-US" sz="1400">
                <a:solidFill>
                  <a:schemeClr val="lt1"/>
                </a:solidFill>
              </a:defRPr>
            </a:lvl5pPr>
          </a:lstStyle>
          <a:p>
            <a:pPr marL="0" lvl="0" defTabSz="685666" fontAlgn="base">
              <a:spcBef>
                <a:spcPct val="0"/>
              </a:spcBef>
              <a:spcAft>
                <a:spcPct val="0"/>
              </a:spcAft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5651519" y="1732013"/>
            <a:ext cx="2003058" cy="1145286"/>
          </a:xfrm>
          <a:solidFill>
            <a:srgbClr val="C7C7C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9" tIns="68589" rIns="34295" bIns="68589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200" dirty="0" smtClean="0">
                <a:solidFill>
                  <a:srgbClr val="0072C6">
                    <a:lumMod val="50000"/>
                    <a:alpha val="99000"/>
                  </a:srgbClr>
                </a:solidFill>
              </a:defRPr>
            </a:lvl1pPr>
          </a:lstStyle>
          <a:p>
            <a:pPr marL="0" lvl="0">
              <a:spcBef>
                <a:spcPts val="900"/>
              </a:spcBef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15"/>
          </p:nvPr>
        </p:nvSpPr>
        <p:spPr>
          <a:xfrm>
            <a:off x="1486973" y="1046213"/>
            <a:ext cx="2003058" cy="685800"/>
          </a:xfr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9" tIns="34295" rIns="34295" bIns="68589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800" smtClean="0">
                <a:solidFill>
                  <a:schemeClr val="tx1">
                    <a:alpha val="99000"/>
                  </a:schemeClr>
                </a:solidFill>
                <a:ea typeface="Segoe UI" pitchFamily="34" charset="0"/>
                <a:cs typeface="Segoe UI" pitchFamily="34" charset="0"/>
              </a:defRPr>
            </a:lvl1pPr>
            <a:lvl2pPr>
              <a:defRPr lang="en-US" sz="1400" smtClean="0">
                <a:solidFill>
                  <a:schemeClr val="lt1"/>
                </a:solidFill>
              </a:defRPr>
            </a:lvl2pPr>
            <a:lvl3pPr>
              <a:defRPr lang="en-US" sz="1400" smtClean="0">
                <a:solidFill>
                  <a:schemeClr val="lt1"/>
                </a:solidFill>
              </a:defRPr>
            </a:lvl3pPr>
            <a:lvl4pPr>
              <a:defRPr lang="en-US" sz="1400" smtClean="0">
                <a:solidFill>
                  <a:schemeClr val="lt1"/>
                </a:solidFill>
              </a:defRPr>
            </a:lvl4pPr>
            <a:lvl5pPr>
              <a:defRPr lang="en-US" sz="1400">
                <a:solidFill>
                  <a:schemeClr val="lt1"/>
                </a:solidFill>
              </a:defRPr>
            </a:lvl5pPr>
          </a:lstStyle>
          <a:p>
            <a:pPr marL="0" lvl="0" defTabSz="685666" fontAlgn="base">
              <a:spcBef>
                <a:spcPct val="0"/>
              </a:spcBef>
              <a:spcAft>
                <a:spcPct val="0"/>
              </a:spcAft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15" name="Text Placeholder 8"/>
          <p:cNvSpPr>
            <a:spLocks noGrp="1"/>
          </p:cNvSpPr>
          <p:nvPr>
            <p:ph type="body" sz="quarter" idx="16"/>
          </p:nvPr>
        </p:nvSpPr>
        <p:spPr>
          <a:xfrm>
            <a:off x="1486973" y="1732013"/>
            <a:ext cx="2003058" cy="1145286"/>
          </a:xfrm>
          <a:solidFill>
            <a:srgbClr val="C7C7C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9" tIns="68589" rIns="34295" bIns="68589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200" dirty="0" smtClean="0">
                <a:solidFill>
                  <a:srgbClr val="0072C6">
                    <a:lumMod val="50000"/>
                    <a:alpha val="99000"/>
                  </a:srgbClr>
                </a:solidFill>
              </a:defRPr>
            </a:lvl1pPr>
          </a:lstStyle>
          <a:p>
            <a:pPr marL="0" lvl="0">
              <a:spcBef>
                <a:spcPts val="900"/>
              </a:spcBef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7"/>
          </p:nvPr>
        </p:nvSpPr>
        <p:spPr>
          <a:xfrm>
            <a:off x="3568090" y="2971230"/>
            <a:ext cx="2003058" cy="685800"/>
          </a:xfr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9" tIns="34295" rIns="34295" bIns="68589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800" smtClean="0">
                <a:solidFill>
                  <a:schemeClr val="tx1">
                    <a:alpha val="99000"/>
                  </a:schemeClr>
                </a:solidFill>
                <a:ea typeface="Segoe UI" pitchFamily="34" charset="0"/>
                <a:cs typeface="Segoe UI" pitchFamily="34" charset="0"/>
              </a:defRPr>
            </a:lvl1pPr>
            <a:lvl2pPr>
              <a:defRPr lang="en-US" sz="1400" smtClean="0">
                <a:solidFill>
                  <a:schemeClr val="lt1"/>
                </a:solidFill>
              </a:defRPr>
            </a:lvl2pPr>
            <a:lvl3pPr>
              <a:defRPr lang="en-US" sz="1400" smtClean="0">
                <a:solidFill>
                  <a:schemeClr val="lt1"/>
                </a:solidFill>
              </a:defRPr>
            </a:lvl3pPr>
            <a:lvl4pPr>
              <a:defRPr lang="en-US" sz="1400" smtClean="0">
                <a:solidFill>
                  <a:schemeClr val="lt1"/>
                </a:solidFill>
              </a:defRPr>
            </a:lvl4pPr>
            <a:lvl5pPr>
              <a:defRPr lang="en-US" sz="1400">
                <a:solidFill>
                  <a:schemeClr val="lt1"/>
                </a:solidFill>
              </a:defRPr>
            </a:lvl5pPr>
          </a:lstStyle>
          <a:p>
            <a:pPr marL="0" lvl="0" defTabSz="685666" fontAlgn="base">
              <a:spcBef>
                <a:spcPct val="0"/>
              </a:spcBef>
              <a:spcAft>
                <a:spcPct val="0"/>
              </a:spcAft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3568090" y="3657030"/>
            <a:ext cx="2003058" cy="1145286"/>
          </a:xfrm>
          <a:solidFill>
            <a:srgbClr val="C7C7C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9" tIns="68589" rIns="34295" bIns="68589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200" dirty="0" smtClean="0">
                <a:solidFill>
                  <a:srgbClr val="0072C6">
                    <a:lumMod val="50000"/>
                    <a:alpha val="99000"/>
                  </a:srgbClr>
                </a:solidFill>
              </a:defRPr>
            </a:lvl1pPr>
          </a:lstStyle>
          <a:p>
            <a:pPr marL="0" lvl="0">
              <a:spcBef>
                <a:spcPts val="900"/>
              </a:spcBef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17" name="Text Placeholder 8"/>
          <p:cNvSpPr>
            <a:spLocks noGrp="1"/>
          </p:cNvSpPr>
          <p:nvPr>
            <p:ph type="body" sz="quarter" idx="19"/>
          </p:nvPr>
        </p:nvSpPr>
        <p:spPr>
          <a:xfrm>
            <a:off x="5651519" y="2971230"/>
            <a:ext cx="2003058" cy="685800"/>
          </a:xfr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9" tIns="34295" rIns="34295" bIns="68589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800" smtClean="0">
                <a:solidFill>
                  <a:schemeClr val="tx1">
                    <a:alpha val="99000"/>
                  </a:schemeClr>
                </a:solidFill>
                <a:ea typeface="Segoe UI" pitchFamily="34" charset="0"/>
                <a:cs typeface="Segoe UI" pitchFamily="34" charset="0"/>
              </a:defRPr>
            </a:lvl1pPr>
            <a:lvl2pPr>
              <a:defRPr lang="en-US" sz="1400" smtClean="0">
                <a:solidFill>
                  <a:schemeClr val="lt1"/>
                </a:solidFill>
              </a:defRPr>
            </a:lvl2pPr>
            <a:lvl3pPr>
              <a:defRPr lang="en-US" sz="1400" smtClean="0">
                <a:solidFill>
                  <a:schemeClr val="lt1"/>
                </a:solidFill>
              </a:defRPr>
            </a:lvl3pPr>
            <a:lvl4pPr>
              <a:defRPr lang="en-US" sz="1400" smtClean="0">
                <a:solidFill>
                  <a:schemeClr val="lt1"/>
                </a:solidFill>
              </a:defRPr>
            </a:lvl4pPr>
            <a:lvl5pPr>
              <a:defRPr lang="en-US" sz="1400">
                <a:solidFill>
                  <a:schemeClr val="lt1"/>
                </a:solidFill>
              </a:defRPr>
            </a:lvl5pPr>
          </a:lstStyle>
          <a:p>
            <a:pPr marL="0" lvl="0" defTabSz="685666" fontAlgn="base">
              <a:spcBef>
                <a:spcPct val="0"/>
              </a:spcBef>
              <a:spcAft>
                <a:spcPct val="0"/>
              </a:spcAft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18" name="Text Placeholder 8"/>
          <p:cNvSpPr>
            <a:spLocks noGrp="1"/>
          </p:cNvSpPr>
          <p:nvPr>
            <p:ph type="body" sz="quarter" idx="20"/>
          </p:nvPr>
        </p:nvSpPr>
        <p:spPr>
          <a:xfrm>
            <a:off x="5651519" y="3657030"/>
            <a:ext cx="2003058" cy="1145286"/>
          </a:xfrm>
          <a:solidFill>
            <a:srgbClr val="C7C7C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9" tIns="68589" rIns="34295" bIns="68589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200" dirty="0" smtClean="0">
                <a:solidFill>
                  <a:srgbClr val="0072C6">
                    <a:lumMod val="50000"/>
                    <a:alpha val="99000"/>
                  </a:srgbClr>
                </a:solidFill>
              </a:defRPr>
            </a:lvl1pPr>
          </a:lstStyle>
          <a:p>
            <a:pPr marL="0" lvl="0">
              <a:spcBef>
                <a:spcPts val="900"/>
              </a:spcBef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19" name="Text Placeholder 8"/>
          <p:cNvSpPr>
            <a:spLocks noGrp="1"/>
          </p:cNvSpPr>
          <p:nvPr>
            <p:ph type="body" sz="quarter" idx="21"/>
          </p:nvPr>
        </p:nvSpPr>
        <p:spPr>
          <a:xfrm>
            <a:off x="1486973" y="2971230"/>
            <a:ext cx="2003058" cy="685800"/>
          </a:xfr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9" tIns="34295" rIns="34295" bIns="68589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800" smtClean="0">
                <a:solidFill>
                  <a:schemeClr val="tx1">
                    <a:alpha val="99000"/>
                  </a:schemeClr>
                </a:solidFill>
                <a:ea typeface="Segoe UI" pitchFamily="34" charset="0"/>
                <a:cs typeface="Segoe UI" pitchFamily="34" charset="0"/>
              </a:defRPr>
            </a:lvl1pPr>
            <a:lvl2pPr>
              <a:defRPr lang="en-US" sz="1400" smtClean="0">
                <a:solidFill>
                  <a:schemeClr val="lt1"/>
                </a:solidFill>
              </a:defRPr>
            </a:lvl2pPr>
            <a:lvl3pPr>
              <a:defRPr lang="en-US" sz="1400" smtClean="0">
                <a:solidFill>
                  <a:schemeClr val="lt1"/>
                </a:solidFill>
              </a:defRPr>
            </a:lvl3pPr>
            <a:lvl4pPr>
              <a:defRPr lang="en-US" sz="1400" smtClean="0">
                <a:solidFill>
                  <a:schemeClr val="lt1"/>
                </a:solidFill>
              </a:defRPr>
            </a:lvl4pPr>
            <a:lvl5pPr>
              <a:defRPr lang="en-US" sz="1400">
                <a:solidFill>
                  <a:schemeClr val="lt1"/>
                </a:solidFill>
              </a:defRPr>
            </a:lvl5pPr>
          </a:lstStyle>
          <a:p>
            <a:pPr marL="0" lvl="0" defTabSz="685666" fontAlgn="base">
              <a:spcBef>
                <a:spcPct val="0"/>
              </a:spcBef>
              <a:spcAft>
                <a:spcPct val="0"/>
              </a:spcAft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20" name="Text Placeholder 8"/>
          <p:cNvSpPr>
            <a:spLocks noGrp="1"/>
          </p:cNvSpPr>
          <p:nvPr>
            <p:ph type="body" sz="quarter" idx="22"/>
          </p:nvPr>
        </p:nvSpPr>
        <p:spPr>
          <a:xfrm>
            <a:off x="1486973" y="3657030"/>
            <a:ext cx="2003058" cy="1145286"/>
          </a:xfrm>
          <a:solidFill>
            <a:srgbClr val="C7C7C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9" tIns="68589" rIns="34295" bIns="68589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200" dirty="0" smtClean="0">
                <a:solidFill>
                  <a:srgbClr val="0072C6">
                    <a:lumMod val="50000"/>
                    <a:alpha val="99000"/>
                  </a:srgbClr>
                </a:solidFill>
              </a:defRPr>
            </a:lvl1pPr>
          </a:lstStyle>
          <a:p>
            <a:pPr marL="0" lvl="0">
              <a:spcBef>
                <a:spcPts val="900"/>
              </a:spcBef>
            </a:pPr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76218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17376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89436" y="1085852"/>
            <a:ext cx="8363938" cy="148194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800"/>
              </a:spcBef>
              <a:buNone/>
              <a:defRPr sz="300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  <a:lvl2pPr marL="0" indent="0">
              <a:buNone/>
              <a:defRPr sz="150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2pPr>
            <a:lvl3pPr marL="173854" indent="0">
              <a:buNone/>
              <a:defRPr sz="150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3pPr>
            <a:lvl4pPr marL="342946" indent="0">
              <a:buNone/>
              <a:defRPr sz="150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4pPr>
            <a:lvl5pPr marL="520373" indent="0">
              <a:buNone/>
              <a:defRPr sz="150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169204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hidden">
          <a:xfrm flipV="1">
            <a:off x="0" y="0"/>
            <a:ext cx="9144000" cy="866955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95" tIns="34295" rIns="34295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666" fontAlgn="base">
              <a:spcBef>
                <a:spcPct val="0"/>
              </a:spcBef>
              <a:spcAft>
                <a:spcPct val="0"/>
              </a:spcAft>
            </a:pPr>
            <a:endParaRPr lang="en-US" sz="1400" dirty="0" err="1" smtClean="0">
              <a:solidFill>
                <a:srgbClr val="FFFFFF">
                  <a:alpha val="99000"/>
                </a:srgbClr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>
                <a:solidFill>
                  <a:schemeClr val="tx1">
                    <a:alpha val="99000"/>
                  </a:schemeClr>
                </a:solidFill>
              </a:defRPr>
            </a:lvl1pPr>
          </a:lstStyle>
          <a:p>
            <a:r>
              <a:rPr lang="en-US" dirty="0" smtClean="0"/>
              <a:t>Slide for Developer Code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88840" y="1085850"/>
            <a:ext cx="8366320" cy="3886200"/>
          </a:xfrm>
        </p:spPr>
        <p:txBody>
          <a:bodyPr/>
          <a:lstStyle>
            <a:lvl1pPr marL="0" indent="0">
              <a:buNone/>
              <a:defRPr sz="24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defRPr>
            </a:lvl1pPr>
            <a:lvl2pPr marL="254828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defRPr>
            </a:lvl2pPr>
            <a:lvl3pPr marL="42987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defRPr>
            </a:lvl3pPr>
            <a:lvl4pPr marL="598965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defRPr>
            </a:lvl4pPr>
            <a:lvl5pPr marL="772819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7599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- Prints in GRAYSCAL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8061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white">
          <a:xfrm>
            <a:off x="390627" y="171450"/>
            <a:ext cx="8366320" cy="498598"/>
          </a:xfrm>
        </p:spPr>
        <p:txBody>
          <a:bodyPr/>
          <a:lstStyle>
            <a:lvl1pPr>
              <a:defRPr sz="3600" baseline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389436" y="1085849"/>
            <a:ext cx="8363938" cy="1532727"/>
          </a:xfrm>
          <a:prstGeom prst="rect">
            <a:avLst/>
          </a:prstGeom>
        </p:spPr>
        <p:txBody>
          <a:bodyPr/>
          <a:lstStyle>
            <a:lvl1pPr marL="257209" indent="-257209">
              <a:buClr>
                <a:srgbClr val="FFFFFF"/>
              </a:buClr>
              <a:buSzPct val="90000"/>
              <a:buFont typeface="Arial" pitchFamily="34" charset="0"/>
              <a:buChar char="•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471550" indent="-214341">
              <a:buClr>
                <a:srgbClr val="FFFFFF"/>
              </a:buClr>
              <a:buSzPct val="90000"/>
              <a:buFont typeface="Arial" pitchFamily="34" charset="0"/>
              <a:buChar char="•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685891" indent="-214341">
              <a:buClr>
                <a:srgbClr val="FFFFFF"/>
              </a:buClr>
              <a:buSzPct val="90000"/>
              <a:buFont typeface="Arial" pitchFamily="34" charset="0"/>
              <a:buChar char="•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857364" indent="-171473">
              <a:buClr>
                <a:srgbClr val="FFFFFF"/>
              </a:buClr>
              <a:buSzPct val="90000"/>
              <a:buFont typeface="Arial" pitchFamily="34" charset="0"/>
              <a:buChar char="•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028837" indent="-171473">
              <a:buClr>
                <a:srgbClr val="FFFFFF"/>
              </a:buClr>
              <a:buSzPct val="90000"/>
              <a:buFont typeface="Arial" pitchFamily="34" charset="0"/>
              <a:buChar char="•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Use this Layout for Speaker Notes slides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4679157"/>
            <a:ext cx="9144001" cy="464344"/>
          </a:xfrm>
          <a:prstGeom prst="rect">
            <a:avLst/>
          </a:prstGeom>
          <a:solidFill>
            <a:srgbClr val="FFFF99"/>
          </a:solidFill>
        </p:spPr>
        <p:txBody>
          <a:bodyPr wrap="square" lIns="114311" tIns="57155" rIns="114311" bIns="57155" anchor="b" anchorCtr="0">
            <a:noAutofit/>
          </a:bodyPr>
          <a:lstStyle>
            <a:lvl1pPr algn="r">
              <a:buFont typeface="Arial" pitchFamily="34" charset="0"/>
              <a:buNone/>
              <a:defRPr sz="2700" spc="-38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 smtClean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2113337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5799" y="171449"/>
            <a:ext cx="8363938" cy="575766"/>
          </a:xfrm>
        </p:spPr>
        <p:txBody>
          <a:bodyPr/>
          <a:lstStyle>
            <a:lvl1pPr>
              <a:defRPr>
                <a:solidFill>
                  <a:schemeClr val="tx1">
                    <a:alpha val="98824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54001" y="1263357"/>
            <a:ext cx="8363938" cy="1306511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1"/>
          </p:nvPr>
        </p:nvSpPr>
        <p:spPr>
          <a:xfrm>
            <a:off x="457320" y="4767263"/>
            <a:ext cx="2132965" cy="273844"/>
          </a:xfrm>
          <a:prstGeom prst="rect">
            <a:avLst/>
          </a:prstGeom>
        </p:spPr>
        <p:txBody>
          <a:bodyPr lIns="68589" tIns="34295" rIns="68589" bIns="34295"/>
          <a:lstStyle/>
          <a:p>
            <a:pPr defTabSz="685864"/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2"/>
          </p:nvPr>
        </p:nvSpPr>
        <p:spPr>
          <a:xfrm>
            <a:off x="3123823" y="4767263"/>
            <a:ext cx="2896354" cy="273844"/>
          </a:xfrm>
          <a:prstGeom prst="rect">
            <a:avLst/>
          </a:prstGeom>
        </p:spPr>
        <p:txBody>
          <a:bodyPr lIns="68589" tIns="34295" rIns="68589" bIns="34295"/>
          <a:lstStyle/>
          <a:p>
            <a:pPr defTabSz="685864"/>
            <a:r>
              <a:rPr lang="en-US" sz="1400" smtClean="0">
                <a:solidFill>
                  <a:srgbClr val="FFFFFF"/>
                </a:solidFill>
              </a:rPr>
              <a:t>NOT FOR REDISTRIBUTION</a:t>
            </a:r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3"/>
          </p:nvPr>
        </p:nvSpPr>
        <p:spPr>
          <a:xfrm>
            <a:off x="6553717" y="4767263"/>
            <a:ext cx="2132964" cy="273844"/>
          </a:xfrm>
          <a:prstGeom prst="rect">
            <a:avLst/>
          </a:prstGeom>
        </p:spPr>
        <p:txBody>
          <a:bodyPr lIns="68589" tIns="34295" rIns="68589" bIns="34295"/>
          <a:lstStyle/>
          <a:p>
            <a:pPr defTabSz="685864"/>
            <a:fld id="{21E93C5E-8C73-40BE-A170-FB184A3270C1}" type="slidenum">
              <a:rPr lang="en-US" sz="1400" smtClean="0">
                <a:solidFill>
                  <a:srgbClr val="FFFFFF"/>
                </a:solidFill>
              </a:rPr>
              <a:pPr defTabSz="685864"/>
              <a:t>‹#›</a:t>
            </a:fld>
            <a:endParaRPr lang="en-US" sz="1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233055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34212" y="1644482"/>
            <a:ext cx="7680340" cy="685572"/>
          </a:xfrm>
        </p:spPr>
        <p:txBody>
          <a:bodyPr anchor="b" anchorCtr="0"/>
          <a:lstStyle>
            <a:lvl1pPr>
              <a:defRPr sz="4950" spc="-113" baseline="0">
                <a:solidFill>
                  <a:schemeClr val="tx1">
                    <a:alpha val="99000"/>
                  </a:schemeClr>
                </a:solidFill>
              </a:defRPr>
            </a:lvl1pPr>
          </a:lstStyle>
          <a:p>
            <a:r>
              <a:rPr lang="en-US" dirty="0" smtClean="0"/>
              <a:t>Click to edit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734212" y="2569369"/>
            <a:ext cx="7680340" cy="373949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pc="-53" baseline="0">
                <a:solidFill>
                  <a:schemeClr val="tx2">
                    <a:lumMod val="40000"/>
                    <a:lumOff val="60000"/>
                    <a:alpha val="99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 smtClean="0"/>
              <a:t>Speaker Title</a:t>
            </a:r>
            <a:endParaRPr lang="en-US" dirty="0"/>
          </a:p>
        </p:txBody>
      </p:sp>
      <p:sp>
        <p:nvSpPr>
          <p:cNvPr id="452" name="Rectangle 451"/>
          <p:cNvSpPr/>
          <p:nvPr userDrawn="1"/>
        </p:nvSpPr>
        <p:spPr bwMode="auto">
          <a:xfrm>
            <a:off x="7387908" y="-120405"/>
            <a:ext cx="1371957" cy="1371600"/>
          </a:xfrm>
          <a:prstGeom prst="rect">
            <a:avLst/>
          </a:prstGeom>
          <a:noFill/>
          <a:ln w="28575">
            <a:solidFill>
              <a:schemeClr val="tx1">
                <a:alpha val="1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90" tIns="34290" rIns="3429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574" fontAlgn="base">
              <a:spcBef>
                <a:spcPct val="0"/>
              </a:spcBef>
              <a:spcAft>
                <a:spcPct val="0"/>
              </a:spcAft>
            </a:pPr>
            <a:endParaRPr lang="en-US" sz="135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53" name="Rectangle 452"/>
          <p:cNvSpPr/>
          <p:nvPr userDrawn="1"/>
        </p:nvSpPr>
        <p:spPr bwMode="auto">
          <a:xfrm>
            <a:off x="6948699" y="973932"/>
            <a:ext cx="878416" cy="878187"/>
          </a:xfrm>
          <a:prstGeom prst="rect">
            <a:avLst/>
          </a:prstGeom>
          <a:noFill/>
          <a:ln w="57150">
            <a:solidFill>
              <a:schemeClr val="tx1">
                <a:alpha val="2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90" tIns="34290" rIns="3429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574" fontAlgn="base">
              <a:spcBef>
                <a:spcPct val="0"/>
              </a:spcBef>
              <a:spcAft>
                <a:spcPct val="0"/>
              </a:spcAft>
            </a:pPr>
            <a:endParaRPr lang="en-US" sz="135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54" name="Rectangle 453"/>
          <p:cNvSpPr/>
          <p:nvPr userDrawn="1"/>
        </p:nvSpPr>
        <p:spPr bwMode="auto">
          <a:xfrm>
            <a:off x="6948700" y="-120405"/>
            <a:ext cx="656428" cy="656258"/>
          </a:xfrm>
          <a:prstGeom prst="rect">
            <a:avLst/>
          </a:prstGeom>
          <a:noFill/>
          <a:ln w="5715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90" tIns="34290" rIns="3429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574" fontAlgn="base">
              <a:spcBef>
                <a:spcPct val="0"/>
              </a:spcBef>
              <a:spcAft>
                <a:spcPct val="0"/>
              </a:spcAft>
            </a:pPr>
            <a:endParaRPr lang="en-US" sz="135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55" name="Rectangle 454"/>
          <p:cNvSpPr/>
          <p:nvPr userDrawn="1"/>
        </p:nvSpPr>
        <p:spPr bwMode="auto">
          <a:xfrm>
            <a:off x="6165936" y="1067295"/>
            <a:ext cx="499204" cy="499074"/>
          </a:xfrm>
          <a:prstGeom prst="rect">
            <a:avLst/>
          </a:prstGeom>
          <a:noFill/>
          <a:ln w="28575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90" tIns="34290" rIns="3429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574" fontAlgn="base">
              <a:spcBef>
                <a:spcPct val="0"/>
              </a:spcBef>
              <a:spcAft>
                <a:spcPct val="0"/>
              </a:spcAft>
            </a:pPr>
            <a:endParaRPr lang="en-US" sz="135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56" name="Rectangle 455"/>
          <p:cNvSpPr/>
          <p:nvPr userDrawn="1"/>
        </p:nvSpPr>
        <p:spPr bwMode="auto">
          <a:xfrm>
            <a:off x="6948699" y="4315167"/>
            <a:ext cx="878416" cy="878187"/>
          </a:xfrm>
          <a:prstGeom prst="rect">
            <a:avLst/>
          </a:prstGeom>
          <a:noFill/>
          <a:ln w="7620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90" tIns="34290" rIns="3429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574" fontAlgn="base">
              <a:spcBef>
                <a:spcPct val="0"/>
              </a:spcBef>
              <a:spcAft>
                <a:spcPct val="0"/>
              </a:spcAft>
            </a:pPr>
            <a:endParaRPr lang="en-US" sz="135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57" name="Rectangle 456"/>
          <p:cNvSpPr/>
          <p:nvPr userDrawn="1"/>
        </p:nvSpPr>
        <p:spPr bwMode="auto">
          <a:xfrm>
            <a:off x="7897923" y="3811063"/>
            <a:ext cx="580585" cy="580434"/>
          </a:xfrm>
          <a:prstGeom prst="rect">
            <a:avLst/>
          </a:prstGeom>
          <a:noFill/>
          <a:ln w="1905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90" tIns="34290" rIns="3429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574" fontAlgn="base">
              <a:spcBef>
                <a:spcPct val="0"/>
              </a:spcBef>
              <a:spcAft>
                <a:spcPct val="0"/>
              </a:spcAft>
            </a:pPr>
            <a:endParaRPr lang="en-US" sz="135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58" name="Rectangle 457"/>
          <p:cNvSpPr/>
          <p:nvPr userDrawn="1"/>
        </p:nvSpPr>
        <p:spPr bwMode="auto">
          <a:xfrm>
            <a:off x="8414552" y="4207718"/>
            <a:ext cx="237596" cy="237534"/>
          </a:xfrm>
          <a:prstGeom prst="rect">
            <a:avLst/>
          </a:prstGeom>
          <a:noFill/>
          <a:ln w="19050">
            <a:solidFill>
              <a:schemeClr val="tx1">
                <a:alpha val="2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90" tIns="34290" rIns="3429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574" fontAlgn="base">
              <a:spcBef>
                <a:spcPct val="0"/>
              </a:spcBef>
              <a:spcAft>
                <a:spcPct val="0"/>
              </a:spcAft>
            </a:pPr>
            <a:endParaRPr lang="en-US" sz="135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59" name="Rectangle 458"/>
          <p:cNvSpPr/>
          <p:nvPr userDrawn="1"/>
        </p:nvSpPr>
        <p:spPr bwMode="auto">
          <a:xfrm>
            <a:off x="7969237" y="4754260"/>
            <a:ext cx="1771426" cy="1770965"/>
          </a:xfrm>
          <a:prstGeom prst="rect">
            <a:avLst/>
          </a:prstGeom>
          <a:noFill/>
          <a:ln w="57150">
            <a:solidFill>
              <a:schemeClr val="tx1">
                <a:alpha val="1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90" tIns="34290" rIns="3429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574" fontAlgn="base">
              <a:spcBef>
                <a:spcPct val="0"/>
              </a:spcBef>
              <a:spcAft>
                <a:spcPct val="0"/>
              </a:spcAft>
            </a:pPr>
            <a:endParaRPr lang="en-US" sz="135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60" name="Rectangle 459"/>
          <p:cNvSpPr/>
          <p:nvPr userDrawn="1"/>
        </p:nvSpPr>
        <p:spPr bwMode="auto">
          <a:xfrm>
            <a:off x="511593" y="331582"/>
            <a:ext cx="941926" cy="941681"/>
          </a:xfrm>
          <a:prstGeom prst="rect">
            <a:avLst/>
          </a:prstGeom>
          <a:noFill/>
          <a:ln w="5715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90" tIns="34290" rIns="3429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574" fontAlgn="base">
              <a:spcBef>
                <a:spcPct val="0"/>
              </a:spcBef>
              <a:spcAft>
                <a:spcPct val="0"/>
              </a:spcAft>
            </a:pPr>
            <a:endParaRPr lang="en-US" sz="135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61" name="Rectangle 460"/>
          <p:cNvSpPr/>
          <p:nvPr userDrawn="1"/>
        </p:nvSpPr>
        <p:spPr bwMode="auto">
          <a:xfrm>
            <a:off x="1400196" y="-120405"/>
            <a:ext cx="384993" cy="384893"/>
          </a:xfrm>
          <a:prstGeom prst="rect">
            <a:avLst/>
          </a:prstGeom>
          <a:noFill/>
          <a:ln w="19050">
            <a:solidFill>
              <a:schemeClr val="tx1">
                <a:alpha val="2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90" tIns="34290" rIns="3429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574" fontAlgn="base">
              <a:spcBef>
                <a:spcPct val="0"/>
              </a:spcBef>
              <a:spcAft>
                <a:spcPct val="0"/>
              </a:spcAft>
            </a:pPr>
            <a:endParaRPr lang="en-US" sz="135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62" name="Rectangle 461"/>
          <p:cNvSpPr/>
          <p:nvPr userDrawn="1"/>
        </p:nvSpPr>
        <p:spPr bwMode="auto">
          <a:xfrm>
            <a:off x="8814695" y="925813"/>
            <a:ext cx="183403" cy="183356"/>
          </a:xfrm>
          <a:prstGeom prst="rect">
            <a:avLst/>
          </a:prstGeom>
          <a:noFill/>
          <a:ln w="19050">
            <a:solidFill>
              <a:schemeClr val="tx1">
                <a:alpha val="1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90" tIns="34290" rIns="3429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574" fontAlgn="base">
              <a:spcBef>
                <a:spcPct val="0"/>
              </a:spcBef>
              <a:spcAft>
                <a:spcPct val="0"/>
              </a:spcAft>
            </a:pPr>
            <a:endParaRPr lang="en-US" sz="135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63" name="Rectangle 462"/>
          <p:cNvSpPr/>
          <p:nvPr userDrawn="1"/>
        </p:nvSpPr>
        <p:spPr bwMode="auto">
          <a:xfrm>
            <a:off x="4369554" y="1438816"/>
            <a:ext cx="656428" cy="656258"/>
          </a:xfrm>
          <a:prstGeom prst="rect">
            <a:avLst/>
          </a:prstGeom>
          <a:noFill/>
          <a:ln w="9525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90" tIns="34290" rIns="3429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574" fontAlgn="base">
              <a:spcBef>
                <a:spcPct val="0"/>
              </a:spcBef>
              <a:spcAft>
                <a:spcPct val="0"/>
              </a:spcAft>
            </a:pPr>
            <a:endParaRPr lang="en-US" sz="135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64" name="Rectangle 463"/>
          <p:cNvSpPr/>
          <p:nvPr userDrawn="1"/>
        </p:nvSpPr>
        <p:spPr bwMode="auto">
          <a:xfrm>
            <a:off x="3731060" y="4057711"/>
            <a:ext cx="452671" cy="452553"/>
          </a:xfrm>
          <a:prstGeom prst="rect">
            <a:avLst/>
          </a:prstGeom>
          <a:noFill/>
          <a:ln w="3810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90" tIns="34290" rIns="3429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574" fontAlgn="base">
              <a:spcBef>
                <a:spcPct val="0"/>
              </a:spcBef>
              <a:spcAft>
                <a:spcPct val="0"/>
              </a:spcAft>
            </a:pPr>
            <a:endParaRPr lang="en-US" sz="135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65" name="Rectangle 464"/>
          <p:cNvSpPr/>
          <p:nvPr userDrawn="1"/>
        </p:nvSpPr>
        <p:spPr bwMode="auto">
          <a:xfrm>
            <a:off x="4223174" y="3511406"/>
            <a:ext cx="772782" cy="772581"/>
          </a:xfrm>
          <a:prstGeom prst="rect">
            <a:avLst/>
          </a:prstGeom>
          <a:noFill/>
          <a:ln w="5715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90" tIns="34290" rIns="3429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574" fontAlgn="base">
              <a:spcBef>
                <a:spcPct val="0"/>
              </a:spcBef>
              <a:spcAft>
                <a:spcPct val="0"/>
              </a:spcAft>
            </a:pPr>
            <a:endParaRPr lang="en-US" sz="135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5444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9436" y="2228964"/>
            <a:ext cx="8363938" cy="685572"/>
          </a:xfrm>
        </p:spPr>
        <p:txBody>
          <a:bodyPr anchor="ctr" anchorCtr="0"/>
          <a:lstStyle>
            <a:lvl1pPr>
              <a:defRPr sz="4950" spc="-225" baseline="0">
                <a:solidFill>
                  <a:schemeClr val="tx1">
                    <a:alpha val="99000"/>
                  </a:schemeClr>
                </a:solidFill>
              </a:defRPr>
            </a:lvl1pPr>
          </a:lstStyle>
          <a:p>
            <a:r>
              <a:rPr lang="en-US" dirty="0" smtClean="0"/>
              <a:t>Click to edit title style</a:t>
            </a:r>
            <a:endParaRPr lang="en-US" dirty="0"/>
          </a:p>
        </p:txBody>
      </p:sp>
      <p:sp>
        <p:nvSpPr>
          <p:cNvPr id="3" name="Oval 2"/>
          <p:cNvSpPr/>
          <p:nvPr userDrawn="1"/>
        </p:nvSpPr>
        <p:spPr bwMode="auto">
          <a:xfrm>
            <a:off x="7653809" y="-287567"/>
            <a:ext cx="1371957" cy="1371600"/>
          </a:xfrm>
          <a:prstGeom prst="ellipse">
            <a:avLst/>
          </a:prstGeom>
          <a:noFill/>
          <a:ln w="28575">
            <a:solidFill>
              <a:schemeClr val="tx1">
                <a:alpha val="1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90" tIns="34290" rIns="3429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574" fontAlgn="base">
              <a:spcBef>
                <a:spcPct val="0"/>
              </a:spcBef>
              <a:spcAft>
                <a:spcPct val="0"/>
              </a:spcAft>
            </a:pPr>
            <a:endParaRPr lang="en-US" sz="135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Oval 3"/>
          <p:cNvSpPr/>
          <p:nvPr userDrawn="1"/>
        </p:nvSpPr>
        <p:spPr bwMode="auto">
          <a:xfrm>
            <a:off x="7214601" y="806771"/>
            <a:ext cx="878416" cy="878187"/>
          </a:xfrm>
          <a:prstGeom prst="ellipse">
            <a:avLst/>
          </a:prstGeom>
          <a:noFill/>
          <a:ln w="5715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90" tIns="34290" rIns="3429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574" fontAlgn="base">
              <a:spcBef>
                <a:spcPct val="0"/>
              </a:spcBef>
              <a:spcAft>
                <a:spcPct val="0"/>
              </a:spcAft>
            </a:pPr>
            <a:endParaRPr lang="en-US" sz="135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Oval 4"/>
          <p:cNvSpPr/>
          <p:nvPr userDrawn="1"/>
        </p:nvSpPr>
        <p:spPr bwMode="auto">
          <a:xfrm>
            <a:off x="7214601" y="-287567"/>
            <a:ext cx="656428" cy="656258"/>
          </a:xfrm>
          <a:prstGeom prst="ellipse">
            <a:avLst/>
          </a:prstGeom>
          <a:noFill/>
          <a:ln w="5715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90" tIns="34290" rIns="3429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574" fontAlgn="base">
              <a:spcBef>
                <a:spcPct val="0"/>
              </a:spcBef>
              <a:spcAft>
                <a:spcPct val="0"/>
              </a:spcAft>
            </a:pPr>
            <a:endParaRPr lang="en-US" sz="135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Oval 5"/>
          <p:cNvSpPr/>
          <p:nvPr userDrawn="1"/>
        </p:nvSpPr>
        <p:spPr bwMode="auto">
          <a:xfrm>
            <a:off x="6431837" y="900134"/>
            <a:ext cx="499204" cy="499074"/>
          </a:xfrm>
          <a:prstGeom prst="ellipse">
            <a:avLst/>
          </a:prstGeom>
          <a:noFill/>
          <a:ln w="28575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90" tIns="34290" rIns="3429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574" fontAlgn="base">
              <a:spcBef>
                <a:spcPct val="0"/>
              </a:spcBef>
              <a:spcAft>
                <a:spcPct val="0"/>
              </a:spcAft>
            </a:pPr>
            <a:endParaRPr lang="en-US" sz="135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Oval 6"/>
          <p:cNvSpPr/>
          <p:nvPr userDrawn="1"/>
        </p:nvSpPr>
        <p:spPr bwMode="auto">
          <a:xfrm>
            <a:off x="7119515" y="4124926"/>
            <a:ext cx="878416" cy="878187"/>
          </a:xfrm>
          <a:prstGeom prst="ellipse">
            <a:avLst/>
          </a:prstGeom>
          <a:noFill/>
          <a:ln w="7620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90" tIns="34290" rIns="3429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574" fontAlgn="base">
              <a:spcBef>
                <a:spcPct val="0"/>
              </a:spcBef>
              <a:spcAft>
                <a:spcPct val="0"/>
              </a:spcAft>
            </a:pPr>
            <a:endParaRPr lang="en-US" sz="135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Oval 7"/>
          <p:cNvSpPr/>
          <p:nvPr userDrawn="1"/>
        </p:nvSpPr>
        <p:spPr bwMode="auto">
          <a:xfrm>
            <a:off x="8068739" y="3620822"/>
            <a:ext cx="580585" cy="580434"/>
          </a:xfrm>
          <a:prstGeom prst="ellipse">
            <a:avLst/>
          </a:prstGeom>
          <a:noFill/>
          <a:ln w="1905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90" tIns="34290" rIns="3429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574" fontAlgn="base">
              <a:spcBef>
                <a:spcPct val="0"/>
              </a:spcBef>
              <a:spcAft>
                <a:spcPct val="0"/>
              </a:spcAft>
            </a:pPr>
            <a:endParaRPr lang="en-US" sz="135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Oval 8"/>
          <p:cNvSpPr/>
          <p:nvPr userDrawn="1"/>
        </p:nvSpPr>
        <p:spPr bwMode="auto">
          <a:xfrm>
            <a:off x="8585368" y="4017477"/>
            <a:ext cx="237596" cy="237534"/>
          </a:xfrm>
          <a:prstGeom prst="ellipse">
            <a:avLst/>
          </a:prstGeom>
          <a:noFill/>
          <a:ln w="19050">
            <a:solidFill>
              <a:schemeClr val="tx1">
                <a:alpha val="2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90" tIns="34290" rIns="3429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574" fontAlgn="base">
              <a:spcBef>
                <a:spcPct val="0"/>
              </a:spcBef>
              <a:spcAft>
                <a:spcPct val="0"/>
              </a:spcAft>
            </a:pPr>
            <a:endParaRPr lang="en-US" sz="135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Oval 9"/>
          <p:cNvSpPr/>
          <p:nvPr userDrawn="1"/>
        </p:nvSpPr>
        <p:spPr bwMode="auto">
          <a:xfrm>
            <a:off x="8140053" y="4564019"/>
            <a:ext cx="1771426" cy="1770965"/>
          </a:xfrm>
          <a:prstGeom prst="ellipse">
            <a:avLst/>
          </a:prstGeom>
          <a:noFill/>
          <a:ln w="57150">
            <a:solidFill>
              <a:schemeClr val="tx1">
                <a:alpha val="1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90" tIns="34290" rIns="3429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574" fontAlgn="base">
              <a:spcBef>
                <a:spcPct val="0"/>
              </a:spcBef>
              <a:spcAft>
                <a:spcPct val="0"/>
              </a:spcAft>
            </a:pPr>
            <a:endParaRPr lang="en-US" sz="135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Oval 10"/>
          <p:cNvSpPr/>
          <p:nvPr userDrawn="1"/>
        </p:nvSpPr>
        <p:spPr bwMode="auto">
          <a:xfrm>
            <a:off x="1127895" y="836701"/>
            <a:ext cx="941926" cy="941681"/>
          </a:xfrm>
          <a:prstGeom prst="ellipse">
            <a:avLst/>
          </a:prstGeom>
          <a:noFill/>
          <a:ln w="5715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90" tIns="34290" rIns="3429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574" fontAlgn="base">
              <a:spcBef>
                <a:spcPct val="0"/>
              </a:spcBef>
              <a:spcAft>
                <a:spcPct val="0"/>
              </a:spcAft>
            </a:pPr>
            <a:endParaRPr lang="en-US" sz="135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Oval 11"/>
          <p:cNvSpPr/>
          <p:nvPr userDrawn="1"/>
        </p:nvSpPr>
        <p:spPr bwMode="auto">
          <a:xfrm>
            <a:off x="2016497" y="384714"/>
            <a:ext cx="384993" cy="384893"/>
          </a:xfrm>
          <a:prstGeom prst="ellipse">
            <a:avLst/>
          </a:prstGeom>
          <a:noFill/>
          <a:ln w="19050">
            <a:solidFill>
              <a:schemeClr val="tx1">
                <a:alpha val="2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90" tIns="34290" rIns="3429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574" fontAlgn="base">
              <a:spcBef>
                <a:spcPct val="0"/>
              </a:spcBef>
              <a:spcAft>
                <a:spcPct val="0"/>
              </a:spcAft>
            </a:pPr>
            <a:endParaRPr lang="en-US" sz="135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Oval 12"/>
          <p:cNvSpPr/>
          <p:nvPr userDrawn="1"/>
        </p:nvSpPr>
        <p:spPr bwMode="auto">
          <a:xfrm>
            <a:off x="9080597" y="758652"/>
            <a:ext cx="183403" cy="183356"/>
          </a:xfrm>
          <a:prstGeom prst="ellipse">
            <a:avLst/>
          </a:prstGeom>
          <a:noFill/>
          <a:ln w="19050">
            <a:solidFill>
              <a:schemeClr val="tx1">
                <a:alpha val="1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90" tIns="34290" rIns="3429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574" fontAlgn="base">
              <a:spcBef>
                <a:spcPct val="0"/>
              </a:spcBef>
              <a:spcAft>
                <a:spcPct val="0"/>
              </a:spcAft>
            </a:pPr>
            <a:endParaRPr lang="en-US" sz="135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Oval 13"/>
          <p:cNvSpPr/>
          <p:nvPr userDrawn="1"/>
        </p:nvSpPr>
        <p:spPr bwMode="auto">
          <a:xfrm>
            <a:off x="8369338" y="1409274"/>
            <a:ext cx="656428" cy="656258"/>
          </a:xfrm>
          <a:prstGeom prst="ellipse">
            <a:avLst/>
          </a:prstGeom>
          <a:noFill/>
          <a:ln w="9525">
            <a:solidFill>
              <a:schemeClr val="tx1">
                <a:alpha val="2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90" tIns="34290" rIns="3429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574" fontAlgn="base">
              <a:spcBef>
                <a:spcPct val="0"/>
              </a:spcBef>
              <a:spcAft>
                <a:spcPct val="0"/>
              </a:spcAft>
            </a:pPr>
            <a:endParaRPr lang="en-US" sz="135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Oval 14"/>
          <p:cNvSpPr/>
          <p:nvPr userDrawn="1"/>
        </p:nvSpPr>
        <p:spPr bwMode="auto">
          <a:xfrm>
            <a:off x="3731060" y="4057711"/>
            <a:ext cx="452671" cy="452553"/>
          </a:xfrm>
          <a:prstGeom prst="ellipse">
            <a:avLst/>
          </a:prstGeom>
          <a:noFill/>
          <a:ln w="3810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90" tIns="34290" rIns="3429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574" fontAlgn="base">
              <a:spcBef>
                <a:spcPct val="0"/>
              </a:spcBef>
              <a:spcAft>
                <a:spcPct val="0"/>
              </a:spcAft>
            </a:pPr>
            <a:endParaRPr lang="en-US" sz="135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Oval 15"/>
          <p:cNvSpPr/>
          <p:nvPr userDrawn="1"/>
        </p:nvSpPr>
        <p:spPr bwMode="auto">
          <a:xfrm>
            <a:off x="4223174" y="3511406"/>
            <a:ext cx="772782" cy="772581"/>
          </a:xfrm>
          <a:prstGeom prst="ellipse">
            <a:avLst/>
          </a:prstGeom>
          <a:noFill/>
          <a:ln w="5715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90" tIns="34290" rIns="3429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574" fontAlgn="base">
              <a:spcBef>
                <a:spcPct val="0"/>
              </a:spcBef>
              <a:spcAft>
                <a:spcPct val="0"/>
              </a:spcAft>
            </a:pPr>
            <a:endParaRPr lang="en-US" sz="135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8815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g_Lin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9436" y="2291289"/>
            <a:ext cx="8363938" cy="560923"/>
          </a:xfrm>
        </p:spPr>
        <p:txBody>
          <a:bodyPr anchor="ctr" anchorCtr="0"/>
          <a:lstStyle>
            <a:lvl1pPr>
              <a:defRPr sz="4050" spc="0" baseline="0">
                <a:solidFill>
                  <a:schemeClr val="tx1">
                    <a:alpha val="99000"/>
                  </a:schemeClr>
                </a:solidFill>
              </a:defRPr>
            </a:lvl1pPr>
          </a:lstStyle>
          <a:p>
            <a:r>
              <a:rPr lang="en-US" dirty="0" smtClean="0"/>
              <a:t>Click to edit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0575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, Video etc. &quot;special&quot; slides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ardrop 7"/>
          <p:cNvSpPr/>
          <p:nvPr userDrawn="1"/>
        </p:nvSpPr>
        <p:spPr bwMode="auto">
          <a:xfrm>
            <a:off x="7387908" y="-120405"/>
            <a:ext cx="1371957" cy="1371600"/>
          </a:xfrm>
          <a:prstGeom prst="teardrop">
            <a:avLst/>
          </a:prstGeom>
          <a:noFill/>
          <a:ln w="28575">
            <a:solidFill>
              <a:schemeClr val="tx1">
                <a:alpha val="1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90" tIns="34290" rIns="3429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574" fontAlgn="base">
              <a:spcBef>
                <a:spcPct val="0"/>
              </a:spcBef>
              <a:spcAft>
                <a:spcPct val="0"/>
              </a:spcAft>
            </a:pPr>
            <a:endParaRPr lang="en-US" sz="135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eardrop 8"/>
          <p:cNvSpPr/>
          <p:nvPr userDrawn="1"/>
        </p:nvSpPr>
        <p:spPr bwMode="auto">
          <a:xfrm>
            <a:off x="6948699" y="973932"/>
            <a:ext cx="878416" cy="878187"/>
          </a:xfrm>
          <a:prstGeom prst="teardrop">
            <a:avLst/>
          </a:prstGeom>
          <a:noFill/>
          <a:ln w="57150">
            <a:solidFill>
              <a:schemeClr val="tx1">
                <a:alpha val="2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90" tIns="34290" rIns="3429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574" fontAlgn="base">
              <a:spcBef>
                <a:spcPct val="0"/>
              </a:spcBef>
              <a:spcAft>
                <a:spcPct val="0"/>
              </a:spcAft>
            </a:pPr>
            <a:endParaRPr lang="en-US" sz="135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Teardrop 9"/>
          <p:cNvSpPr/>
          <p:nvPr userDrawn="1"/>
        </p:nvSpPr>
        <p:spPr bwMode="auto">
          <a:xfrm>
            <a:off x="6948700" y="-120405"/>
            <a:ext cx="656428" cy="656258"/>
          </a:xfrm>
          <a:prstGeom prst="teardrop">
            <a:avLst/>
          </a:prstGeom>
          <a:noFill/>
          <a:ln w="5715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90" tIns="34290" rIns="3429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574" fontAlgn="base">
              <a:spcBef>
                <a:spcPct val="0"/>
              </a:spcBef>
              <a:spcAft>
                <a:spcPct val="0"/>
              </a:spcAft>
            </a:pPr>
            <a:endParaRPr lang="en-US" sz="135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Teardrop 10"/>
          <p:cNvSpPr/>
          <p:nvPr userDrawn="1"/>
        </p:nvSpPr>
        <p:spPr bwMode="auto">
          <a:xfrm>
            <a:off x="6165936" y="1067295"/>
            <a:ext cx="499204" cy="499074"/>
          </a:xfrm>
          <a:prstGeom prst="teardrop">
            <a:avLst/>
          </a:prstGeom>
          <a:noFill/>
          <a:ln w="28575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90" tIns="34290" rIns="3429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574" fontAlgn="base">
              <a:spcBef>
                <a:spcPct val="0"/>
              </a:spcBef>
              <a:spcAft>
                <a:spcPct val="0"/>
              </a:spcAft>
            </a:pPr>
            <a:endParaRPr lang="en-US" sz="135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Teardrop 11"/>
          <p:cNvSpPr/>
          <p:nvPr userDrawn="1"/>
        </p:nvSpPr>
        <p:spPr bwMode="auto">
          <a:xfrm>
            <a:off x="6948699" y="4315167"/>
            <a:ext cx="878416" cy="878187"/>
          </a:xfrm>
          <a:prstGeom prst="teardrop">
            <a:avLst/>
          </a:prstGeom>
          <a:noFill/>
          <a:ln w="7620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90" tIns="34290" rIns="3429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574" fontAlgn="base">
              <a:spcBef>
                <a:spcPct val="0"/>
              </a:spcBef>
              <a:spcAft>
                <a:spcPct val="0"/>
              </a:spcAft>
            </a:pPr>
            <a:endParaRPr lang="en-US" sz="135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Teardrop 12"/>
          <p:cNvSpPr/>
          <p:nvPr userDrawn="1"/>
        </p:nvSpPr>
        <p:spPr bwMode="auto">
          <a:xfrm>
            <a:off x="7897923" y="3811063"/>
            <a:ext cx="580585" cy="580434"/>
          </a:xfrm>
          <a:prstGeom prst="teardrop">
            <a:avLst/>
          </a:prstGeom>
          <a:noFill/>
          <a:ln w="1905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90" tIns="34290" rIns="3429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574" fontAlgn="base">
              <a:spcBef>
                <a:spcPct val="0"/>
              </a:spcBef>
              <a:spcAft>
                <a:spcPct val="0"/>
              </a:spcAft>
            </a:pPr>
            <a:endParaRPr lang="en-US" sz="135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Teardrop 13"/>
          <p:cNvSpPr/>
          <p:nvPr userDrawn="1"/>
        </p:nvSpPr>
        <p:spPr bwMode="auto">
          <a:xfrm>
            <a:off x="8414552" y="4207718"/>
            <a:ext cx="237596" cy="237534"/>
          </a:xfrm>
          <a:prstGeom prst="teardrop">
            <a:avLst/>
          </a:prstGeom>
          <a:noFill/>
          <a:ln w="19050">
            <a:solidFill>
              <a:schemeClr val="tx1">
                <a:alpha val="2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90" tIns="34290" rIns="3429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574" fontAlgn="base">
              <a:spcBef>
                <a:spcPct val="0"/>
              </a:spcBef>
              <a:spcAft>
                <a:spcPct val="0"/>
              </a:spcAft>
            </a:pPr>
            <a:endParaRPr lang="en-US" sz="135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Teardrop 14"/>
          <p:cNvSpPr/>
          <p:nvPr userDrawn="1"/>
        </p:nvSpPr>
        <p:spPr bwMode="auto">
          <a:xfrm>
            <a:off x="7969237" y="4754260"/>
            <a:ext cx="1771426" cy="1770965"/>
          </a:xfrm>
          <a:prstGeom prst="teardrop">
            <a:avLst/>
          </a:prstGeom>
          <a:noFill/>
          <a:ln w="57150">
            <a:solidFill>
              <a:schemeClr val="tx1">
                <a:alpha val="1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90" tIns="34290" rIns="3429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574" fontAlgn="base">
              <a:spcBef>
                <a:spcPct val="0"/>
              </a:spcBef>
              <a:spcAft>
                <a:spcPct val="0"/>
              </a:spcAft>
            </a:pPr>
            <a:endParaRPr lang="en-US" sz="135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Teardrop 15"/>
          <p:cNvSpPr/>
          <p:nvPr userDrawn="1"/>
        </p:nvSpPr>
        <p:spPr bwMode="auto">
          <a:xfrm>
            <a:off x="511593" y="331582"/>
            <a:ext cx="941926" cy="941681"/>
          </a:xfrm>
          <a:prstGeom prst="teardrop">
            <a:avLst/>
          </a:prstGeom>
          <a:noFill/>
          <a:ln w="5715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90" tIns="34290" rIns="3429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574" fontAlgn="base">
              <a:spcBef>
                <a:spcPct val="0"/>
              </a:spcBef>
              <a:spcAft>
                <a:spcPct val="0"/>
              </a:spcAft>
            </a:pPr>
            <a:endParaRPr lang="en-US" sz="135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ardrop 16"/>
          <p:cNvSpPr/>
          <p:nvPr userDrawn="1"/>
        </p:nvSpPr>
        <p:spPr bwMode="auto">
          <a:xfrm>
            <a:off x="1400196" y="-120405"/>
            <a:ext cx="384993" cy="384893"/>
          </a:xfrm>
          <a:prstGeom prst="teardrop">
            <a:avLst/>
          </a:prstGeom>
          <a:noFill/>
          <a:ln w="19050">
            <a:solidFill>
              <a:schemeClr val="tx1">
                <a:alpha val="2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90" tIns="34290" rIns="3429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574" fontAlgn="base">
              <a:spcBef>
                <a:spcPct val="0"/>
              </a:spcBef>
              <a:spcAft>
                <a:spcPct val="0"/>
              </a:spcAft>
            </a:pPr>
            <a:endParaRPr lang="en-US" sz="135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8" name="Teardrop 17"/>
          <p:cNvSpPr/>
          <p:nvPr userDrawn="1"/>
        </p:nvSpPr>
        <p:spPr bwMode="auto">
          <a:xfrm>
            <a:off x="8814695" y="925813"/>
            <a:ext cx="183403" cy="183356"/>
          </a:xfrm>
          <a:prstGeom prst="teardrop">
            <a:avLst/>
          </a:prstGeom>
          <a:noFill/>
          <a:ln w="19050">
            <a:solidFill>
              <a:schemeClr val="tx1">
                <a:alpha val="1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90" tIns="34290" rIns="3429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574" fontAlgn="base">
              <a:spcBef>
                <a:spcPct val="0"/>
              </a:spcBef>
              <a:spcAft>
                <a:spcPct val="0"/>
              </a:spcAft>
            </a:pPr>
            <a:endParaRPr lang="en-US" sz="135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Teardrop 18"/>
          <p:cNvSpPr/>
          <p:nvPr userDrawn="1"/>
        </p:nvSpPr>
        <p:spPr bwMode="auto">
          <a:xfrm>
            <a:off x="4369554" y="1438816"/>
            <a:ext cx="656428" cy="656258"/>
          </a:xfrm>
          <a:prstGeom prst="teardrop">
            <a:avLst/>
          </a:prstGeom>
          <a:noFill/>
          <a:ln w="9525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90" tIns="34290" rIns="3429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574" fontAlgn="base">
              <a:spcBef>
                <a:spcPct val="0"/>
              </a:spcBef>
              <a:spcAft>
                <a:spcPct val="0"/>
              </a:spcAft>
            </a:pPr>
            <a:endParaRPr lang="en-US" sz="135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" name="Teardrop 19"/>
          <p:cNvSpPr/>
          <p:nvPr userDrawn="1"/>
        </p:nvSpPr>
        <p:spPr bwMode="auto">
          <a:xfrm>
            <a:off x="3731060" y="4057711"/>
            <a:ext cx="452671" cy="452553"/>
          </a:xfrm>
          <a:prstGeom prst="teardrop">
            <a:avLst/>
          </a:prstGeom>
          <a:noFill/>
          <a:ln w="3810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90" tIns="34290" rIns="3429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574" fontAlgn="base">
              <a:spcBef>
                <a:spcPct val="0"/>
              </a:spcBef>
              <a:spcAft>
                <a:spcPct val="0"/>
              </a:spcAft>
            </a:pPr>
            <a:endParaRPr lang="en-US" sz="135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" name="Teardrop 20"/>
          <p:cNvSpPr/>
          <p:nvPr userDrawn="1"/>
        </p:nvSpPr>
        <p:spPr bwMode="auto">
          <a:xfrm>
            <a:off x="4223174" y="3511406"/>
            <a:ext cx="772782" cy="772581"/>
          </a:xfrm>
          <a:prstGeom prst="teardrop">
            <a:avLst/>
          </a:prstGeom>
          <a:noFill/>
          <a:ln w="5715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90" tIns="34290" rIns="3429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574" fontAlgn="base">
              <a:spcBef>
                <a:spcPct val="0"/>
              </a:spcBef>
              <a:spcAft>
                <a:spcPct val="0"/>
              </a:spcAft>
            </a:pPr>
            <a:endParaRPr lang="en-US" sz="135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30044" y="3257550"/>
            <a:ext cx="7680340" cy="346249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lang="en-US" sz="2700" kern="1200" spc="-53" baseline="0" dirty="0">
                <a:gradFill>
                  <a:gsLst>
                    <a:gs pos="2083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3428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4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3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2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0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68577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732425" y="2054759"/>
            <a:ext cx="7683914" cy="1033983"/>
          </a:xfrm>
        </p:spPr>
        <p:txBody>
          <a:bodyPr anchor="ctr" anchorCtr="0">
            <a:noAutofit/>
            <a:scene3d>
              <a:camera prst="orthographicFront"/>
              <a:lightRig rig="flat" dir="t"/>
            </a:scene3d>
            <a:sp3d>
              <a:contourClr>
                <a:schemeClr val="tx2"/>
              </a:contourClr>
            </a:sp3d>
          </a:bodyPr>
          <a:lstStyle>
            <a:lvl1pPr marL="0" indent="0" algn="l">
              <a:spcBef>
                <a:spcPts val="0"/>
              </a:spcBef>
              <a:buFont typeface="Arial" pitchFamily="34" charset="0"/>
              <a:buNone/>
              <a:defRPr lang="en-US" sz="7200" b="0" kern="1200" cap="none" spc="-300" baseline="0" dirty="0" smtClean="0">
                <a:ln w="3175">
                  <a:noFill/>
                </a:ln>
                <a:solidFill>
                  <a:schemeClr val="accent3">
                    <a:lumMod val="40000"/>
                    <a:lumOff val="60000"/>
                  </a:schemeClr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pPr lvl="0"/>
            <a:r>
              <a:rPr lang="en-US" dirty="0" smtClean="0"/>
              <a:t>click to…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29449" y="1085850"/>
            <a:ext cx="7680340" cy="685572"/>
          </a:xfrm>
        </p:spPr>
        <p:txBody>
          <a:bodyPr wrap="square" anchor="ctr">
            <a:noAutofit/>
          </a:bodyPr>
          <a:lstStyle>
            <a:lvl1pPr marL="0" indent="0">
              <a:buNone/>
              <a:defRPr sz="4950" spc="-113">
                <a:solidFill>
                  <a:schemeClr val="tx1">
                    <a:alpha val="99000"/>
                  </a:schemeClr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08566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36" y="171451"/>
            <a:ext cx="8363938" cy="56092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89436" y="1085849"/>
            <a:ext cx="8363938" cy="3886201"/>
          </a:xfrm>
          <a:prstGeom prst="rect">
            <a:avLst/>
          </a:prstGeom>
        </p:spPr>
        <p:txBody>
          <a:bodyPr/>
          <a:lstStyle>
            <a:lvl1pPr marL="213122" indent="-213122">
              <a:buFont typeface="Wingdings" pitchFamily="2" charset="2"/>
              <a:buChar char=""/>
              <a:defRPr sz="3000">
                <a:latin typeface="+mn-lt"/>
              </a:defRPr>
            </a:lvl1pPr>
            <a:lvl2pPr marL="388144" indent="-175022">
              <a:buFont typeface="Wingdings" pitchFamily="2" charset="2"/>
              <a:buChar char=""/>
              <a:defRPr>
                <a:latin typeface="+mn-lt"/>
              </a:defRPr>
            </a:lvl2pPr>
            <a:lvl3pPr marL="556022" indent="-167879">
              <a:buFont typeface="Wingdings" pitchFamily="2" charset="2"/>
              <a:buChar char=""/>
              <a:tabLst/>
              <a:defRPr>
                <a:latin typeface="+mn-lt"/>
              </a:defRPr>
            </a:lvl3pPr>
            <a:lvl4pPr marL="685800" indent="-129779">
              <a:buFont typeface="Wingdings" pitchFamily="2" charset="2"/>
              <a:buChar char=""/>
              <a:defRPr>
                <a:latin typeface="+mn-lt"/>
              </a:defRPr>
            </a:lvl4pPr>
            <a:lvl5pPr marL="815579" indent="-129779">
              <a:buFont typeface="Wingdings" pitchFamily="2" charset="2"/>
              <a:buChar char=""/>
              <a:tabLst/>
              <a:defRPr>
                <a:latin typeface="+mn-l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811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89436" y="1085849"/>
            <a:ext cx="8363938" cy="3886201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800"/>
              </a:spcBef>
              <a:buNone/>
              <a:defRPr sz="30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1pPr>
            <a:lvl2pPr marL="0" indent="0">
              <a:buNone/>
              <a:defRPr sz="15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2pPr>
            <a:lvl3pPr marL="173831" indent="0">
              <a:buNone/>
              <a:defRPr sz="15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3pPr>
            <a:lvl4pPr marL="342900" indent="0">
              <a:buNone/>
              <a:defRPr sz="15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4pPr>
            <a:lvl5pPr marL="520304" indent="0">
              <a:buNone/>
              <a:defRPr sz="15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301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390627" y="1085850"/>
            <a:ext cx="4047274" cy="3886200"/>
          </a:xfrm>
        </p:spPr>
        <p:txBody>
          <a:bodyPr/>
          <a:lstStyle>
            <a:lvl1pPr marL="0" indent="0">
              <a:spcBef>
                <a:spcPts val="900"/>
              </a:spcBef>
              <a:buNone/>
              <a:defRPr sz="3000">
                <a:gradFill>
                  <a:gsLst>
                    <a:gs pos="100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  <a:lvl2pPr marL="0" indent="0">
              <a:buNone/>
              <a:defRPr sz="1500">
                <a:latin typeface="+mn-lt"/>
              </a:defRPr>
            </a:lvl2pPr>
            <a:lvl3pPr marL="175046" indent="0">
              <a:buNone/>
              <a:defRPr sz="1500">
                <a:latin typeface="+mn-lt"/>
              </a:defRPr>
            </a:lvl3pPr>
            <a:lvl4pPr marL="342946" indent="0">
              <a:buNone/>
              <a:defRPr sz="1500">
                <a:latin typeface="+mn-lt"/>
              </a:defRPr>
            </a:lvl4pPr>
            <a:lvl5pPr marL="520373" indent="0">
              <a:buNone/>
              <a:defRPr sz="1500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4709672" y="1085850"/>
            <a:ext cx="4047274" cy="3886200"/>
          </a:xfrm>
        </p:spPr>
        <p:txBody>
          <a:bodyPr/>
          <a:lstStyle>
            <a:lvl1pPr marL="0" indent="0">
              <a:spcBef>
                <a:spcPts val="900"/>
              </a:spcBef>
              <a:buNone/>
              <a:defRPr lang="en-US" sz="3000" kern="1200" spc="-53" baseline="0" dirty="0" smtClean="0">
                <a:gradFill>
                  <a:gsLst>
                    <a:gs pos="100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382" marR="0" indent="0" algn="l" defTabSz="685864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500" kern="1200" spc="-53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175046" marR="0" indent="0" algn="l" defTabSz="685864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500" kern="1200" spc="-53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345327" marR="0" indent="0" algn="l" defTabSz="685864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500" kern="1200" spc="-53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515610" marR="0" indent="0" algn="l" defTabSz="685864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500" kern="1200" spc="-53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0" marR="0" lvl="0" indent="0" algn="l" defTabSz="685864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smtClean="0"/>
              <a:t>Click to edit Master text styles</a:t>
            </a:r>
          </a:p>
          <a:p>
            <a:pPr marL="0" marR="0" lvl="1" indent="0" algn="l" defTabSz="685864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smtClean="0"/>
              <a:t>Second level</a:t>
            </a:r>
          </a:p>
          <a:p>
            <a:pPr marL="0" marR="0" lvl="2" indent="0" algn="l" defTabSz="685864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smtClean="0"/>
              <a:t>Third level</a:t>
            </a:r>
          </a:p>
          <a:p>
            <a:pPr marL="0" marR="0" lvl="3" indent="0" algn="l" defTabSz="685864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smtClean="0"/>
              <a:t>Fourth level</a:t>
            </a:r>
          </a:p>
          <a:p>
            <a:pPr marL="0" marR="0" lvl="4" indent="0" algn="l" defTabSz="685864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7874787"/>
      </p:ext>
    </p:extLst>
  </p:cSld>
  <p:clrMapOvr>
    <a:masterClrMapping/>
  </p:clrMapOvr>
  <p:transition>
    <p:fade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89436" y="1085849"/>
            <a:ext cx="8363938" cy="3886201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800"/>
              </a:spcBef>
              <a:buNone/>
              <a:defRPr sz="30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1pPr>
            <a:lvl2pPr marL="0" indent="0">
              <a:buNone/>
              <a:defRPr sz="15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2pPr>
            <a:lvl3pPr marL="173831" indent="0">
              <a:buNone/>
              <a:defRPr sz="15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3pPr>
            <a:lvl4pPr marL="342900" indent="0">
              <a:buNone/>
              <a:defRPr sz="15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4pPr>
            <a:lvl5pPr marL="520304" indent="0">
              <a:buNone/>
              <a:defRPr sz="15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335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90627" y="1085850"/>
            <a:ext cx="4047274" cy="3886200"/>
          </a:xfrm>
        </p:spPr>
        <p:txBody>
          <a:bodyPr>
            <a:noAutofit/>
          </a:bodyPr>
          <a:lstStyle>
            <a:lvl1pPr marL="219075" indent="-219075">
              <a:spcBef>
                <a:spcPts val="900"/>
              </a:spcBef>
              <a:buClr>
                <a:schemeClr val="tx1"/>
              </a:buClr>
              <a:buFont typeface="Wingdings" pitchFamily="2" charset="2"/>
              <a:buChar char=""/>
              <a:defRPr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  <a:lvl2pPr marL="390525" indent="-171450">
              <a:defRPr sz="1500">
                <a:solidFill>
                  <a:schemeClr val="bg1">
                    <a:lumMod val="75000"/>
                    <a:lumOff val="25000"/>
                  </a:schemeClr>
                </a:solidFill>
              </a:defRPr>
            </a:lvl2pPr>
            <a:lvl3pPr marL="514350" indent="-123825">
              <a:tabLst/>
              <a:defRPr sz="1500">
                <a:solidFill>
                  <a:schemeClr val="bg1">
                    <a:lumMod val="75000"/>
                    <a:lumOff val="25000"/>
                  </a:schemeClr>
                </a:solidFill>
              </a:defRPr>
            </a:lvl3pPr>
            <a:lvl4pPr marL="647700" indent="-133350">
              <a:defRPr>
                <a:solidFill>
                  <a:schemeClr val="bg1">
                    <a:lumMod val="75000"/>
                    <a:lumOff val="25000"/>
                  </a:schemeClr>
                </a:solidFill>
              </a:defRPr>
            </a:lvl4pPr>
            <a:lvl5pPr marL="771525" indent="-123825">
              <a:tabLst/>
              <a:defRPr>
                <a:solidFill>
                  <a:schemeClr val="bg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4709672" y="1085850"/>
            <a:ext cx="4047274" cy="3886200"/>
          </a:xfrm>
        </p:spPr>
        <p:txBody>
          <a:bodyPr>
            <a:noAutofit/>
          </a:bodyPr>
          <a:lstStyle>
            <a:lvl1pPr marL="254794" indent="-254794">
              <a:spcBef>
                <a:spcPts val="900"/>
              </a:spcBef>
              <a:buFont typeface="Wingdings" pitchFamily="2" charset="2"/>
              <a:buChar char=""/>
              <a:defRPr lang="en-US" sz="2700" kern="1200" spc="-53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76250" indent="-257175">
              <a:defRPr lang="en-US" sz="1500" kern="1200" spc="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47700" indent="-257175">
              <a:defRPr lang="en-US" sz="1500" kern="1200" spc="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71525" indent="-257175">
              <a:defRPr lang="en-US" sz="1500" kern="1200" spc="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04875" indent="-257175">
              <a:defRPr lang="en-US" sz="1500" kern="1200" spc="0" baseline="0" dirty="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</a:lstStyle>
          <a:p>
            <a:pPr marL="219075" marR="0" lvl="0" indent="-219075" algn="l" defTabSz="68577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Char char=""/>
              <a:tabLst/>
            </a:pPr>
            <a:r>
              <a:rPr lang="en-US" dirty="0" smtClean="0"/>
              <a:t>Click to edit Master text styles</a:t>
            </a:r>
          </a:p>
          <a:p>
            <a:pPr marL="219075" marR="0" lvl="1" indent="-219075" algn="l" defTabSz="68577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Char char=""/>
              <a:tabLst/>
            </a:pPr>
            <a:r>
              <a:rPr lang="en-US" dirty="0" smtClean="0"/>
              <a:t>Second level</a:t>
            </a:r>
          </a:p>
          <a:p>
            <a:pPr marL="219075" marR="0" lvl="2" indent="-219075" algn="l" defTabSz="68577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Char char=""/>
              <a:tabLst/>
            </a:pPr>
            <a:r>
              <a:rPr lang="en-US" dirty="0" smtClean="0"/>
              <a:t>Third level</a:t>
            </a:r>
          </a:p>
          <a:p>
            <a:pPr marL="219075" marR="0" lvl="3" indent="-219075" algn="l" defTabSz="68577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Char char=""/>
              <a:tabLst/>
            </a:pPr>
            <a:r>
              <a:rPr lang="en-US" dirty="0" smtClean="0"/>
              <a:t>Fourth level</a:t>
            </a:r>
          </a:p>
          <a:p>
            <a:pPr marL="219075" marR="0" lvl="4" indent="-219075" algn="l" defTabSz="68577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Char char=""/>
              <a:tabLst/>
            </a:pPr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6755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390627" y="1085850"/>
            <a:ext cx="4047274" cy="3886200"/>
          </a:xfrm>
        </p:spPr>
        <p:txBody>
          <a:bodyPr/>
          <a:lstStyle>
            <a:lvl1pPr marL="0" indent="0">
              <a:spcBef>
                <a:spcPts val="900"/>
              </a:spcBef>
              <a:buNone/>
              <a:defRPr sz="30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1pPr>
            <a:lvl2pPr marL="0" indent="0">
              <a:buNone/>
              <a:defRPr sz="15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2pPr>
            <a:lvl3pPr marL="175022" indent="0">
              <a:buNone/>
              <a:defRPr sz="15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3pPr>
            <a:lvl4pPr marL="342900" indent="0">
              <a:buNone/>
              <a:defRPr sz="15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4pPr>
            <a:lvl5pPr marL="520304" indent="0">
              <a:buNone/>
              <a:defRPr sz="15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4709672" y="1085850"/>
            <a:ext cx="4047274" cy="3886200"/>
          </a:xfrm>
        </p:spPr>
        <p:txBody>
          <a:bodyPr/>
          <a:lstStyle>
            <a:lvl1pPr marL="0" indent="0">
              <a:spcBef>
                <a:spcPts val="900"/>
              </a:spcBef>
              <a:buNone/>
              <a:defRPr lang="en-US" sz="3000" kern="1200" spc="-53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381" marR="0" indent="0" algn="l" defTabSz="68577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500" kern="1200" spc="-53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75022" marR="0" indent="0" algn="l" defTabSz="68577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500" kern="1200" spc="-53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45281" marR="0" indent="0" algn="l" defTabSz="68577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500" kern="1200" spc="-53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515541" marR="0" indent="0" algn="l" defTabSz="68577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500" kern="1200" spc="-53" baseline="0" dirty="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marR="0" lvl="0" indent="0" algn="l" defTabSz="68577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 smtClean="0"/>
              <a:t>Click to edit Master text styles</a:t>
            </a:r>
          </a:p>
          <a:p>
            <a:pPr marL="0" marR="0" lvl="1" indent="0" algn="l" defTabSz="68577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 smtClean="0"/>
              <a:t>Second level</a:t>
            </a:r>
          </a:p>
          <a:p>
            <a:pPr marL="0" marR="0" lvl="2" indent="0" algn="l" defTabSz="68577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 smtClean="0"/>
              <a:t>Third level</a:t>
            </a:r>
          </a:p>
          <a:p>
            <a:pPr marL="0" marR="0" lvl="3" indent="0" algn="l" defTabSz="68577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 smtClean="0"/>
              <a:t>Fourth level</a:t>
            </a:r>
          </a:p>
          <a:p>
            <a:pPr marL="0" marR="0" lvl="4" indent="0" algn="l" defTabSz="68577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8766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2">
                    <a:alpha val="99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2750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ext_boxe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2">
                    <a:alpha val="99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3568090" y="1894932"/>
            <a:ext cx="2003058" cy="685800"/>
          </a:xfr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800" smtClean="0">
                <a:solidFill>
                  <a:schemeClr val="tx1">
                    <a:alpha val="99000"/>
                  </a:schemeClr>
                </a:solidFill>
                <a:ea typeface="Segoe UI" pitchFamily="34" charset="0"/>
                <a:cs typeface="Segoe UI" pitchFamily="34" charset="0"/>
              </a:defRPr>
            </a:lvl1pPr>
            <a:lvl2pPr>
              <a:defRPr lang="en-US" sz="1350" smtClean="0">
                <a:solidFill>
                  <a:schemeClr val="lt1"/>
                </a:solidFill>
              </a:defRPr>
            </a:lvl2pPr>
            <a:lvl3pPr>
              <a:defRPr lang="en-US" sz="1350" smtClean="0">
                <a:solidFill>
                  <a:schemeClr val="lt1"/>
                </a:solidFill>
              </a:defRPr>
            </a:lvl3pPr>
            <a:lvl4pPr>
              <a:defRPr lang="en-US" sz="1350" smtClean="0">
                <a:solidFill>
                  <a:schemeClr val="lt1"/>
                </a:solidFill>
              </a:defRPr>
            </a:lvl4pPr>
            <a:lvl5pPr>
              <a:defRPr lang="en-US" sz="1350">
                <a:solidFill>
                  <a:schemeClr val="lt1"/>
                </a:solidFill>
              </a:defRPr>
            </a:lvl5pPr>
          </a:lstStyle>
          <a:p>
            <a:pPr marL="0" lvl="0" defTabSz="685574" fontAlgn="base">
              <a:spcBef>
                <a:spcPct val="0"/>
              </a:spcBef>
              <a:spcAft>
                <a:spcPct val="0"/>
              </a:spcAft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3568090" y="2580732"/>
            <a:ext cx="2003058" cy="1145286"/>
          </a:xfrm>
          <a:solidFill>
            <a:srgbClr val="C7C7C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200" dirty="0" smtClean="0">
                <a:solidFill>
                  <a:srgbClr val="0072C6">
                    <a:lumMod val="50000"/>
                    <a:alpha val="99000"/>
                  </a:srgbClr>
                </a:solidFill>
              </a:defRPr>
            </a:lvl1pPr>
          </a:lstStyle>
          <a:p>
            <a:pPr marL="0" lvl="0">
              <a:spcBef>
                <a:spcPts val="900"/>
              </a:spcBef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5651519" y="1894932"/>
            <a:ext cx="2003058" cy="685800"/>
          </a:xfr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800" smtClean="0">
                <a:solidFill>
                  <a:schemeClr val="tx1">
                    <a:alpha val="99000"/>
                  </a:schemeClr>
                </a:solidFill>
                <a:ea typeface="Segoe UI" pitchFamily="34" charset="0"/>
                <a:cs typeface="Segoe UI" pitchFamily="34" charset="0"/>
              </a:defRPr>
            </a:lvl1pPr>
            <a:lvl2pPr>
              <a:defRPr lang="en-US" sz="1350" smtClean="0">
                <a:solidFill>
                  <a:schemeClr val="lt1"/>
                </a:solidFill>
              </a:defRPr>
            </a:lvl2pPr>
            <a:lvl3pPr>
              <a:defRPr lang="en-US" sz="1350" smtClean="0">
                <a:solidFill>
                  <a:schemeClr val="lt1"/>
                </a:solidFill>
              </a:defRPr>
            </a:lvl3pPr>
            <a:lvl4pPr>
              <a:defRPr lang="en-US" sz="1350" smtClean="0">
                <a:solidFill>
                  <a:schemeClr val="lt1"/>
                </a:solidFill>
              </a:defRPr>
            </a:lvl4pPr>
            <a:lvl5pPr>
              <a:defRPr lang="en-US" sz="1350">
                <a:solidFill>
                  <a:schemeClr val="lt1"/>
                </a:solidFill>
              </a:defRPr>
            </a:lvl5pPr>
          </a:lstStyle>
          <a:p>
            <a:pPr marL="0" lvl="0" defTabSz="685574" fontAlgn="base">
              <a:spcBef>
                <a:spcPct val="0"/>
              </a:spcBef>
              <a:spcAft>
                <a:spcPct val="0"/>
              </a:spcAft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5651519" y="2580732"/>
            <a:ext cx="2003058" cy="1145286"/>
          </a:xfrm>
          <a:solidFill>
            <a:srgbClr val="C7C7C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200" dirty="0" smtClean="0">
                <a:solidFill>
                  <a:srgbClr val="0072C6">
                    <a:lumMod val="50000"/>
                    <a:alpha val="99000"/>
                  </a:srgbClr>
                </a:solidFill>
              </a:defRPr>
            </a:lvl1pPr>
          </a:lstStyle>
          <a:p>
            <a:pPr marL="0" lvl="0">
              <a:spcBef>
                <a:spcPts val="900"/>
              </a:spcBef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15"/>
          </p:nvPr>
        </p:nvSpPr>
        <p:spPr>
          <a:xfrm>
            <a:off x="1486973" y="1894932"/>
            <a:ext cx="2003058" cy="685800"/>
          </a:xfr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800" smtClean="0">
                <a:solidFill>
                  <a:schemeClr val="tx1">
                    <a:alpha val="99000"/>
                  </a:schemeClr>
                </a:solidFill>
                <a:ea typeface="Segoe UI" pitchFamily="34" charset="0"/>
                <a:cs typeface="Segoe UI" pitchFamily="34" charset="0"/>
              </a:defRPr>
            </a:lvl1pPr>
            <a:lvl2pPr>
              <a:defRPr lang="en-US" sz="1350" smtClean="0">
                <a:solidFill>
                  <a:schemeClr val="lt1"/>
                </a:solidFill>
              </a:defRPr>
            </a:lvl2pPr>
            <a:lvl3pPr>
              <a:defRPr lang="en-US" sz="1350" smtClean="0">
                <a:solidFill>
                  <a:schemeClr val="lt1"/>
                </a:solidFill>
              </a:defRPr>
            </a:lvl3pPr>
            <a:lvl4pPr>
              <a:defRPr lang="en-US" sz="1350" smtClean="0">
                <a:solidFill>
                  <a:schemeClr val="lt1"/>
                </a:solidFill>
              </a:defRPr>
            </a:lvl4pPr>
            <a:lvl5pPr>
              <a:defRPr lang="en-US" sz="1350">
                <a:solidFill>
                  <a:schemeClr val="lt1"/>
                </a:solidFill>
              </a:defRPr>
            </a:lvl5pPr>
          </a:lstStyle>
          <a:p>
            <a:pPr marL="0" lvl="0" defTabSz="685574" fontAlgn="base">
              <a:spcBef>
                <a:spcPct val="0"/>
              </a:spcBef>
              <a:spcAft>
                <a:spcPct val="0"/>
              </a:spcAft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15" name="Text Placeholder 8"/>
          <p:cNvSpPr>
            <a:spLocks noGrp="1"/>
          </p:cNvSpPr>
          <p:nvPr>
            <p:ph type="body" sz="quarter" idx="16"/>
          </p:nvPr>
        </p:nvSpPr>
        <p:spPr>
          <a:xfrm>
            <a:off x="1486973" y="2580732"/>
            <a:ext cx="2003058" cy="1145286"/>
          </a:xfrm>
          <a:solidFill>
            <a:srgbClr val="C7C7C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200" dirty="0" smtClean="0">
                <a:solidFill>
                  <a:srgbClr val="0072C6">
                    <a:lumMod val="50000"/>
                    <a:alpha val="99000"/>
                  </a:srgbClr>
                </a:solidFill>
              </a:defRPr>
            </a:lvl1pPr>
          </a:lstStyle>
          <a:p>
            <a:pPr marL="0" lvl="0">
              <a:spcBef>
                <a:spcPts val="900"/>
              </a:spcBef>
            </a:pPr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87662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ext_boxe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2">
                    <a:alpha val="99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4607192" y="1046213"/>
            <a:ext cx="2003058" cy="685800"/>
          </a:xfr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800" smtClean="0">
                <a:solidFill>
                  <a:schemeClr val="tx1">
                    <a:alpha val="99000"/>
                  </a:schemeClr>
                </a:solidFill>
                <a:ea typeface="Segoe UI" pitchFamily="34" charset="0"/>
                <a:cs typeface="Segoe UI" pitchFamily="34" charset="0"/>
              </a:defRPr>
            </a:lvl1pPr>
            <a:lvl2pPr>
              <a:defRPr lang="en-US" sz="1350" smtClean="0">
                <a:solidFill>
                  <a:schemeClr val="lt1"/>
                </a:solidFill>
              </a:defRPr>
            </a:lvl2pPr>
            <a:lvl3pPr>
              <a:defRPr lang="en-US" sz="1350" smtClean="0">
                <a:solidFill>
                  <a:schemeClr val="lt1"/>
                </a:solidFill>
              </a:defRPr>
            </a:lvl3pPr>
            <a:lvl4pPr>
              <a:defRPr lang="en-US" sz="1350" smtClean="0">
                <a:solidFill>
                  <a:schemeClr val="lt1"/>
                </a:solidFill>
              </a:defRPr>
            </a:lvl4pPr>
            <a:lvl5pPr>
              <a:defRPr lang="en-US" sz="1350">
                <a:solidFill>
                  <a:schemeClr val="lt1"/>
                </a:solidFill>
              </a:defRPr>
            </a:lvl5pPr>
          </a:lstStyle>
          <a:p>
            <a:pPr marL="0" lvl="0" defTabSz="685574" fontAlgn="base">
              <a:spcBef>
                <a:spcPct val="0"/>
              </a:spcBef>
              <a:spcAft>
                <a:spcPct val="0"/>
              </a:spcAft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4607192" y="1732013"/>
            <a:ext cx="2003058" cy="1145286"/>
          </a:xfrm>
          <a:solidFill>
            <a:srgbClr val="C7C7C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200" dirty="0" smtClean="0">
                <a:solidFill>
                  <a:srgbClr val="0072C6">
                    <a:lumMod val="50000"/>
                    <a:alpha val="99000"/>
                  </a:srgbClr>
                </a:solidFill>
              </a:defRPr>
            </a:lvl1pPr>
          </a:lstStyle>
          <a:p>
            <a:pPr marL="0" lvl="0">
              <a:spcBef>
                <a:spcPts val="900"/>
              </a:spcBef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15"/>
          </p:nvPr>
        </p:nvSpPr>
        <p:spPr>
          <a:xfrm>
            <a:off x="2526076" y="1046213"/>
            <a:ext cx="2003058" cy="685800"/>
          </a:xfr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800" smtClean="0">
                <a:solidFill>
                  <a:schemeClr val="tx1">
                    <a:alpha val="99000"/>
                  </a:schemeClr>
                </a:solidFill>
                <a:ea typeface="Segoe UI" pitchFamily="34" charset="0"/>
                <a:cs typeface="Segoe UI" pitchFamily="34" charset="0"/>
              </a:defRPr>
            </a:lvl1pPr>
            <a:lvl2pPr>
              <a:defRPr lang="en-US" sz="1350" smtClean="0">
                <a:solidFill>
                  <a:schemeClr val="lt1"/>
                </a:solidFill>
              </a:defRPr>
            </a:lvl2pPr>
            <a:lvl3pPr>
              <a:defRPr lang="en-US" sz="1350" smtClean="0">
                <a:solidFill>
                  <a:schemeClr val="lt1"/>
                </a:solidFill>
              </a:defRPr>
            </a:lvl3pPr>
            <a:lvl4pPr>
              <a:defRPr lang="en-US" sz="1350" smtClean="0">
                <a:solidFill>
                  <a:schemeClr val="lt1"/>
                </a:solidFill>
              </a:defRPr>
            </a:lvl4pPr>
            <a:lvl5pPr>
              <a:defRPr lang="en-US" sz="1350">
                <a:solidFill>
                  <a:schemeClr val="lt1"/>
                </a:solidFill>
              </a:defRPr>
            </a:lvl5pPr>
          </a:lstStyle>
          <a:p>
            <a:pPr marL="0" lvl="0" defTabSz="685574" fontAlgn="base">
              <a:spcBef>
                <a:spcPct val="0"/>
              </a:spcBef>
              <a:spcAft>
                <a:spcPct val="0"/>
              </a:spcAft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15" name="Text Placeholder 8"/>
          <p:cNvSpPr>
            <a:spLocks noGrp="1"/>
          </p:cNvSpPr>
          <p:nvPr>
            <p:ph type="body" sz="quarter" idx="16"/>
          </p:nvPr>
        </p:nvSpPr>
        <p:spPr>
          <a:xfrm>
            <a:off x="2526076" y="1732013"/>
            <a:ext cx="2003058" cy="1145286"/>
          </a:xfrm>
          <a:solidFill>
            <a:srgbClr val="C7C7C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200" dirty="0" smtClean="0">
                <a:solidFill>
                  <a:srgbClr val="0072C6">
                    <a:lumMod val="50000"/>
                    <a:alpha val="99000"/>
                  </a:srgbClr>
                </a:solidFill>
              </a:defRPr>
            </a:lvl1pPr>
          </a:lstStyle>
          <a:p>
            <a:pPr marL="0" lvl="0">
              <a:spcBef>
                <a:spcPts val="900"/>
              </a:spcBef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7"/>
          </p:nvPr>
        </p:nvSpPr>
        <p:spPr>
          <a:xfrm>
            <a:off x="4607192" y="2971230"/>
            <a:ext cx="2003058" cy="685800"/>
          </a:xfr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800" smtClean="0">
                <a:solidFill>
                  <a:schemeClr val="tx1">
                    <a:alpha val="99000"/>
                  </a:schemeClr>
                </a:solidFill>
                <a:ea typeface="Segoe UI" pitchFamily="34" charset="0"/>
                <a:cs typeface="Segoe UI" pitchFamily="34" charset="0"/>
              </a:defRPr>
            </a:lvl1pPr>
            <a:lvl2pPr>
              <a:defRPr lang="en-US" sz="1350" smtClean="0">
                <a:solidFill>
                  <a:schemeClr val="lt1"/>
                </a:solidFill>
              </a:defRPr>
            </a:lvl2pPr>
            <a:lvl3pPr>
              <a:defRPr lang="en-US" sz="1350" smtClean="0">
                <a:solidFill>
                  <a:schemeClr val="lt1"/>
                </a:solidFill>
              </a:defRPr>
            </a:lvl3pPr>
            <a:lvl4pPr>
              <a:defRPr lang="en-US" sz="1350" smtClean="0">
                <a:solidFill>
                  <a:schemeClr val="lt1"/>
                </a:solidFill>
              </a:defRPr>
            </a:lvl4pPr>
            <a:lvl5pPr>
              <a:defRPr lang="en-US" sz="1350">
                <a:solidFill>
                  <a:schemeClr val="lt1"/>
                </a:solidFill>
              </a:defRPr>
            </a:lvl5pPr>
          </a:lstStyle>
          <a:p>
            <a:pPr marL="0" lvl="0" defTabSz="685574" fontAlgn="base">
              <a:spcBef>
                <a:spcPct val="0"/>
              </a:spcBef>
              <a:spcAft>
                <a:spcPct val="0"/>
              </a:spcAft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4607192" y="3657030"/>
            <a:ext cx="2003058" cy="1145286"/>
          </a:xfrm>
          <a:solidFill>
            <a:srgbClr val="C7C7C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200" dirty="0" smtClean="0">
                <a:solidFill>
                  <a:srgbClr val="0072C6">
                    <a:lumMod val="50000"/>
                    <a:alpha val="99000"/>
                  </a:srgbClr>
                </a:solidFill>
              </a:defRPr>
            </a:lvl1pPr>
          </a:lstStyle>
          <a:p>
            <a:pPr marL="0" lvl="0">
              <a:spcBef>
                <a:spcPts val="900"/>
              </a:spcBef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19" name="Text Placeholder 8"/>
          <p:cNvSpPr>
            <a:spLocks noGrp="1"/>
          </p:cNvSpPr>
          <p:nvPr>
            <p:ph type="body" sz="quarter" idx="21"/>
          </p:nvPr>
        </p:nvSpPr>
        <p:spPr>
          <a:xfrm>
            <a:off x="2526076" y="2971230"/>
            <a:ext cx="2003058" cy="685800"/>
          </a:xfr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800" smtClean="0">
                <a:solidFill>
                  <a:schemeClr val="tx1">
                    <a:alpha val="99000"/>
                  </a:schemeClr>
                </a:solidFill>
                <a:ea typeface="Segoe UI" pitchFamily="34" charset="0"/>
                <a:cs typeface="Segoe UI" pitchFamily="34" charset="0"/>
              </a:defRPr>
            </a:lvl1pPr>
            <a:lvl2pPr>
              <a:defRPr lang="en-US" sz="1350" smtClean="0">
                <a:solidFill>
                  <a:schemeClr val="lt1"/>
                </a:solidFill>
              </a:defRPr>
            </a:lvl2pPr>
            <a:lvl3pPr>
              <a:defRPr lang="en-US" sz="1350" smtClean="0">
                <a:solidFill>
                  <a:schemeClr val="lt1"/>
                </a:solidFill>
              </a:defRPr>
            </a:lvl3pPr>
            <a:lvl4pPr>
              <a:defRPr lang="en-US" sz="1350" smtClean="0">
                <a:solidFill>
                  <a:schemeClr val="lt1"/>
                </a:solidFill>
              </a:defRPr>
            </a:lvl4pPr>
            <a:lvl5pPr>
              <a:defRPr lang="en-US" sz="1350">
                <a:solidFill>
                  <a:schemeClr val="lt1"/>
                </a:solidFill>
              </a:defRPr>
            </a:lvl5pPr>
          </a:lstStyle>
          <a:p>
            <a:pPr marL="0" lvl="0" defTabSz="685574" fontAlgn="base">
              <a:spcBef>
                <a:spcPct val="0"/>
              </a:spcBef>
              <a:spcAft>
                <a:spcPct val="0"/>
              </a:spcAft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20" name="Text Placeholder 8"/>
          <p:cNvSpPr>
            <a:spLocks noGrp="1"/>
          </p:cNvSpPr>
          <p:nvPr>
            <p:ph type="body" sz="quarter" idx="22"/>
          </p:nvPr>
        </p:nvSpPr>
        <p:spPr>
          <a:xfrm>
            <a:off x="2526076" y="3657030"/>
            <a:ext cx="2003058" cy="1145286"/>
          </a:xfrm>
          <a:solidFill>
            <a:srgbClr val="C7C7C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200" dirty="0" smtClean="0">
                <a:solidFill>
                  <a:srgbClr val="0072C6">
                    <a:lumMod val="50000"/>
                    <a:alpha val="99000"/>
                  </a:srgbClr>
                </a:solidFill>
              </a:defRPr>
            </a:lvl1pPr>
          </a:lstStyle>
          <a:p>
            <a:pPr marL="0" lvl="0">
              <a:spcBef>
                <a:spcPts val="900"/>
              </a:spcBef>
            </a:pPr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24845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ext_boxe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2">
                    <a:alpha val="99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3568090" y="1046213"/>
            <a:ext cx="2003058" cy="685800"/>
          </a:xfr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800" smtClean="0">
                <a:solidFill>
                  <a:schemeClr val="tx1">
                    <a:alpha val="99000"/>
                  </a:schemeClr>
                </a:solidFill>
                <a:ea typeface="Segoe UI" pitchFamily="34" charset="0"/>
                <a:cs typeface="Segoe UI" pitchFamily="34" charset="0"/>
              </a:defRPr>
            </a:lvl1pPr>
            <a:lvl2pPr>
              <a:defRPr lang="en-US" sz="1350" smtClean="0">
                <a:solidFill>
                  <a:schemeClr val="lt1"/>
                </a:solidFill>
              </a:defRPr>
            </a:lvl2pPr>
            <a:lvl3pPr>
              <a:defRPr lang="en-US" sz="1350" smtClean="0">
                <a:solidFill>
                  <a:schemeClr val="lt1"/>
                </a:solidFill>
              </a:defRPr>
            </a:lvl3pPr>
            <a:lvl4pPr>
              <a:defRPr lang="en-US" sz="1350" smtClean="0">
                <a:solidFill>
                  <a:schemeClr val="lt1"/>
                </a:solidFill>
              </a:defRPr>
            </a:lvl4pPr>
            <a:lvl5pPr>
              <a:defRPr lang="en-US" sz="1350">
                <a:solidFill>
                  <a:schemeClr val="lt1"/>
                </a:solidFill>
              </a:defRPr>
            </a:lvl5pPr>
          </a:lstStyle>
          <a:p>
            <a:pPr marL="0" lvl="0" defTabSz="685574" fontAlgn="base">
              <a:spcBef>
                <a:spcPct val="0"/>
              </a:spcBef>
              <a:spcAft>
                <a:spcPct val="0"/>
              </a:spcAft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3568090" y="1732013"/>
            <a:ext cx="2003058" cy="1145286"/>
          </a:xfrm>
          <a:solidFill>
            <a:srgbClr val="C7C7C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200" dirty="0" smtClean="0">
                <a:solidFill>
                  <a:srgbClr val="0072C6">
                    <a:lumMod val="50000"/>
                    <a:alpha val="99000"/>
                  </a:srgbClr>
                </a:solidFill>
              </a:defRPr>
            </a:lvl1pPr>
          </a:lstStyle>
          <a:p>
            <a:pPr marL="0" lvl="0">
              <a:spcBef>
                <a:spcPts val="900"/>
              </a:spcBef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5651519" y="1046213"/>
            <a:ext cx="2003058" cy="685800"/>
          </a:xfr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800" smtClean="0">
                <a:solidFill>
                  <a:schemeClr val="tx1">
                    <a:alpha val="99000"/>
                  </a:schemeClr>
                </a:solidFill>
                <a:ea typeface="Segoe UI" pitchFamily="34" charset="0"/>
                <a:cs typeface="Segoe UI" pitchFamily="34" charset="0"/>
              </a:defRPr>
            </a:lvl1pPr>
            <a:lvl2pPr>
              <a:defRPr lang="en-US" sz="1350" smtClean="0">
                <a:solidFill>
                  <a:schemeClr val="lt1"/>
                </a:solidFill>
              </a:defRPr>
            </a:lvl2pPr>
            <a:lvl3pPr>
              <a:defRPr lang="en-US" sz="1350" smtClean="0">
                <a:solidFill>
                  <a:schemeClr val="lt1"/>
                </a:solidFill>
              </a:defRPr>
            </a:lvl3pPr>
            <a:lvl4pPr>
              <a:defRPr lang="en-US" sz="1350" smtClean="0">
                <a:solidFill>
                  <a:schemeClr val="lt1"/>
                </a:solidFill>
              </a:defRPr>
            </a:lvl4pPr>
            <a:lvl5pPr>
              <a:defRPr lang="en-US" sz="1350">
                <a:solidFill>
                  <a:schemeClr val="lt1"/>
                </a:solidFill>
              </a:defRPr>
            </a:lvl5pPr>
          </a:lstStyle>
          <a:p>
            <a:pPr marL="0" lvl="0" defTabSz="685574" fontAlgn="base">
              <a:spcBef>
                <a:spcPct val="0"/>
              </a:spcBef>
              <a:spcAft>
                <a:spcPct val="0"/>
              </a:spcAft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5651519" y="1732013"/>
            <a:ext cx="2003058" cy="1145286"/>
          </a:xfrm>
          <a:solidFill>
            <a:srgbClr val="C7C7C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200" dirty="0" smtClean="0">
                <a:solidFill>
                  <a:srgbClr val="0072C6">
                    <a:lumMod val="50000"/>
                    <a:alpha val="99000"/>
                  </a:srgbClr>
                </a:solidFill>
              </a:defRPr>
            </a:lvl1pPr>
          </a:lstStyle>
          <a:p>
            <a:pPr marL="0" lvl="0">
              <a:spcBef>
                <a:spcPts val="900"/>
              </a:spcBef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15"/>
          </p:nvPr>
        </p:nvSpPr>
        <p:spPr>
          <a:xfrm>
            <a:off x="1486973" y="1046213"/>
            <a:ext cx="2003058" cy="685800"/>
          </a:xfr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800" smtClean="0">
                <a:solidFill>
                  <a:schemeClr val="tx1">
                    <a:alpha val="99000"/>
                  </a:schemeClr>
                </a:solidFill>
                <a:ea typeface="Segoe UI" pitchFamily="34" charset="0"/>
                <a:cs typeface="Segoe UI" pitchFamily="34" charset="0"/>
              </a:defRPr>
            </a:lvl1pPr>
            <a:lvl2pPr>
              <a:defRPr lang="en-US" sz="1350" smtClean="0">
                <a:solidFill>
                  <a:schemeClr val="lt1"/>
                </a:solidFill>
              </a:defRPr>
            </a:lvl2pPr>
            <a:lvl3pPr>
              <a:defRPr lang="en-US" sz="1350" smtClean="0">
                <a:solidFill>
                  <a:schemeClr val="lt1"/>
                </a:solidFill>
              </a:defRPr>
            </a:lvl3pPr>
            <a:lvl4pPr>
              <a:defRPr lang="en-US" sz="1350" smtClean="0">
                <a:solidFill>
                  <a:schemeClr val="lt1"/>
                </a:solidFill>
              </a:defRPr>
            </a:lvl4pPr>
            <a:lvl5pPr>
              <a:defRPr lang="en-US" sz="1350">
                <a:solidFill>
                  <a:schemeClr val="lt1"/>
                </a:solidFill>
              </a:defRPr>
            </a:lvl5pPr>
          </a:lstStyle>
          <a:p>
            <a:pPr marL="0" lvl="0" defTabSz="685574" fontAlgn="base">
              <a:spcBef>
                <a:spcPct val="0"/>
              </a:spcBef>
              <a:spcAft>
                <a:spcPct val="0"/>
              </a:spcAft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15" name="Text Placeholder 8"/>
          <p:cNvSpPr>
            <a:spLocks noGrp="1"/>
          </p:cNvSpPr>
          <p:nvPr>
            <p:ph type="body" sz="quarter" idx="16"/>
          </p:nvPr>
        </p:nvSpPr>
        <p:spPr>
          <a:xfrm>
            <a:off x="1486973" y="1732013"/>
            <a:ext cx="2003058" cy="1145286"/>
          </a:xfrm>
          <a:solidFill>
            <a:srgbClr val="C7C7C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200" dirty="0" smtClean="0">
                <a:solidFill>
                  <a:srgbClr val="0072C6">
                    <a:lumMod val="50000"/>
                    <a:alpha val="99000"/>
                  </a:srgbClr>
                </a:solidFill>
              </a:defRPr>
            </a:lvl1pPr>
          </a:lstStyle>
          <a:p>
            <a:pPr marL="0" lvl="0">
              <a:spcBef>
                <a:spcPts val="900"/>
              </a:spcBef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7"/>
          </p:nvPr>
        </p:nvSpPr>
        <p:spPr>
          <a:xfrm>
            <a:off x="3568090" y="2971230"/>
            <a:ext cx="2003058" cy="685800"/>
          </a:xfr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800" smtClean="0">
                <a:solidFill>
                  <a:schemeClr val="tx1">
                    <a:alpha val="99000"/>
                  </a:schemeClr>
                </a:solidFill>
                <a:ea typeface="Segoe UI" pitchFamily="34" charset="0"/>
                <a:cs typeface="Segoe UI" pitchFamily="34" charset="0"/>
              </a:defRPr>
            </a:lvl1pPr>
            <a:lvl2pPr>
              <a:defRPr lang="en-US" sz="1350" smtClean="0">
                <a:solidFill>
                  <a:schemeClr val="lt1"/>
                </a:solidFill>
              </a:defRPr>
            </a:lvl2pPr>
            <a:lvl3pPr>
              <a:defRPr lang="en-US" sz="1350" smtClean="0">
                <a:solidFill>
                  <a:schemeClr val="lt1"/>
                </a:solidFill>
              </a:defRPr>
            </a:lvl3pPr>
            <a:lvl4pPr>
              <a:defRPr lang="en-US" sz="1350" smtClean="0">
                <a:solidFill>
                  <a:schemeClr val="lt1"/>
                </a:solidFill>
              </a:defRPr>
            </a:lvl4pPr>
            <a:lvl5pPr>
              <a:defRPr lang="en-US" sz="1350">
                <a:solidFill>
                  <a:schemeClr val="lt1"/>
                </a:solidFill>
              </a:defRPr>
            </a:lvl5pPr>
          </a:lstStyle>
          <a:p>
            <a:pPr marL="0" lvl="0" defTabSz="685574" fontAlgn="base">
              <a:spcBef>
                <a:spcPct val="0"/>
              </a:spcBef>
              <a:spcAft>
                <a:spcPct val="0"/>
              </a:spcAft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3568090" y="3657030"/>
            <a:ext cx="2003058" cy="1145286"/>
          </a:xfrm>
          <a:solidFill>
            <a:srgbClr val="C7C7C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200" dirty="0" smtClean="0">
                <a:solidFill>
                  <a:srgbClr val="0072C6">
                    <a:lumMod val="50000"/>
                    <a:alpha val="99000"/>
                  </a:srgbClr>
                </a:solidFill>
              </a:defRPr>
            </a:lvl1pPr>
          </a:lstStyle>
          <a:p>
            <a:pPr marL="0" lvl="0">
              <a:spcBef>
                <a:spcPts val="900"/>
              </a:spcBef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17" name="Text Placeholder 8"/>
          <p:cNvSpPr>
            <a:spLocks noGrp="1"/>
          </p:cNvSpPr>
          <p:nvPr>
            <p:ph type="body" sz="quarter" idx="19"/>
          </p:nvPr>
        </p:nvSpPr>
        <p:spPr>
          <a:xfrm>
            <a:off x="5651519" y="2971230"/>
            <a:ext cx="2003058" cy="685800"/>
          </a:xfr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800" smtClean="0">
                <a:solidFill>
                  <a:schemeClr val="tx1">
                    <a:alpha val="99000"/>
                  </a:schemeClr>
                </a:solidFill>
                <a:ea typeface="Segoe UI" pitchFamily="34" charset="0"/>
                <a:cs typeface="Segoe UI" pitchFamily="34" charset="0"/>
              </a:defRPr>
            </a:lvl1pPr>
            <a:lvl2pPr>
              <a:defRPr lang="en-US" sz="1350" smtClean="0">
                <a:solidFill>
                  <a:schemeClr val="lt1"/>
                </a:solidFill>
              </a:defRPr>
            </a:lvl2pPr>
            <a:lvl3pPr>
              <a:defRPr lang="en-US" sz="1350" smtClean="0">
                <a:solidFill>
                  <a:schemeClr val="lt1"/>
                </a:solidFill>
              </a:defRPr>
            </a:lvl3pPr>
            <a:lvl4pPr>
              <a:defRPr lang="en-US" sz="1350" smtClean="0">
                <a:solidFill>
                  <a:schemeClr val="lt1"/>
                </a:solidFill>
              </a:defRPr>
            </a:lvl4pPr>
            <a:lvl5pPr>
              <a:defRPr lang="en-US" sz="1350">
                <a:solidFill>
                  <a:schemeClr val="lt1"/>
                </a:solidFill>
              </a:defRPr>
            </a:lvl5pPr>
          </a:lstStyle>
          <a:p>
            <a:pPr marL="0" lvl="0" defTabSz="685574" fontAlgn="base">
              <a:spcBef>
                <a:spcPct val="0"/>
              </a:spcBef>
              <a:spcAft>
                <a:spcPct val="0"/>
              </a:spcAft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18" name="Text Placeholder 8"/>
          <p:cNvSpPr>
            <a:spLocks noGrp="1"/>
          </p:cNvSpPr>
          <p:nvPr>
            <p:ph type="body" sz="quarter" idx="20"/>
          </p:nvPr>
        </p:nvSpPr>
        <p:spPr>
          <a:xfrm>
            <a:off x="5651519" y="3657030"/>
            <a:ext cx="2003058" cy="1145286"/>
          </a:xfrm>
          <a:solidFill>
            <a:srgbClr val="C7C7C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200" dirty="0" smtClean="0">
                <a:solidFill>
                  <a:srgbClr val="0072C6">
                    <a:lumMod val="50000"/>
                    <a:alpha val="99000"/>
                  </a:srgbClr>
                </a:solidFill>
              </a:defRPr>
            </a:lvl1pPr>
          </a:lstStyle>
          <a:p>
            <a:pPr marL="0" lvl="0">
              <a:spcBef>
                <a:spcPts val="900"/>
              </a:spcBef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19" name="Text Placeholder 8"/>
          <p:cNvSpPr>
            <a:spLocks noGrp="1"/>
          </p:cNvSpPr>
          <p:nvPr>
            <p:ph type="body" sz="quarter" idx="21"/>
          </p:nvPr>
        </p:nvSpPr>
        <p:spPr>
          <a:xfrm>
            <a:off x="1486973" y="2971230"/>
            <a:ext cx="2003058" cy="685800"/>
          </a:xfr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800" smtClean="0">
                <a:solidFill>
                  <a:schemeClr val="tx1">
                    <a:alpha val="99000"/>
                  </a:schemeClr>
                </a:solidFill>
                <a:ea typeface="Segoe UI" pitchFamily="34" charset="0"/>
                <a:cs typeface="Segoe UI" pitchFamily="34" charset="0"/>
              </a:defRPr>
            </a:lvl1pPr>
            <a:lvl2pPr>
              <a:defRPr lang="en-US" sz="1350" smtClean="0">
                <a:solidFill>
                  <a:schemeClr val="lt1"/>
                </a:solidFill>
              </a:defRPr>
            </a:lvl2pPr>
            <a:lvl3pPr>
              <a:defRPr lang="en-US" sz="1350" smtClean="0">
                <a:solidFill>
                  <a:schemeClr val="lt1"/>
                </a:solidFill>
              </a:defRPr>
            </a:lvl3pPr>
            <a:lvl4pPr>
              <a:defRPr lang="en-US" sz="1350" smtClean="0">
                <a:solidFill>
                  <a:schemeClr val="lt1"/>
                </a:solidFill>
              </a:defRPr>
            </a:lvl4pPr>
            <a:lvl5pPr>
              <a:defRPr lang="en-US" sz="1350">
                <a:solidFill>
                  <a:schemeClr val="lt1"/>
                </a:solidFill>
              </a:defRPr>
            </a:lvl5pPr>
          </a:lstStyle>
          <a:p>
            <a:pPr marL="0" lvl="0" defTabSz="685574" fontAlgn="base">
              <a:spcBef>
                <a:spcPct val="0"/>
              </a:spcBef>
              <a:spcAft>
                <a:spcPct val="0"/>
              </a:spcAft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20" name="Text Placeholder 8"/>
          <p:cNvSpPr>
            <a:spLocks noGrp="1"/>
          </p:cNvSpPr>
          <p:nvPr>
            <p:ph type="body" sz="quarter" idx="22"/>
          </p:nvPr>
        </p:nvSpPr>
        <p:spPr>
          <a:xfrm>
            <a:off x="1486973" y="3657030"/>
            <a:ext cx="2003058" cy="1145286"/>
          </a:xfrm>
          <a:solidFill>
            <a:srgbClr val="C7C7C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200" dirty="0" smtClean="0">
                <a:solidFill>
                  <a:srgbClr val="0072C6">
                    <a:lumMod val="50000"/>
                    <a:alpha val="99000"/>
                  </a:srgbClr>
                </a:solidFill>
              </a:defRPr>
            </a:lvl1pPr>
          </a:lstStyle>
          <a:p>
            <a:pPr marL="0" lvl="0">
              <a:spcBef>
                <a:spcPts val="900"/>
              </a:spcBef>
            </a:pPr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84125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83528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hidden">
          <a:xfrm flipV="1">
            <a:off x="0" y="0"/>
            <a:ext cx="9144000" cy="866955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90" tIns="34290" rIns="3429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574" fontAlgn="base">
              <a:spcBef>
                <a:spcPct val="0"/>
              </a:spcBef>
              <a:spcAft>
                <a:spcPct val="0"/>
              </a:spcAft>
            </a:pPr>
            <a:endParaRPr lang="en-US" sz="1350" dirty="0" err="1" smtClean="0">
              <a:solidFill>
                <a:srgbClr val="FFFFFF">
                  <a:alpha val="99000"/>
                </a:srgbClr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>
                <a:solidFill>
                  <a:schemeClr val="tx1">
                    <a:alpha val="99000"/>
                  </a:schemeClr>
                </a:solidFill>
              </a:defRPr>
            </a:lvl1pPr>
          </a:lstStyle>
          <a:p>
            <a:r>
              <a:rPr lang="en-US" dirty="0" smtClean="0"/>
              <a:t>Slide for Developer Code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88840" y="1085850"/>
            <a:ext cx="8366320" cy="3886200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defRPr>
            </a:lvl1pPr>
            <a:lvl2pPr marL="254794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defRPr>
            </a:lvl2pPr>
            <a:lvl3pPr marL="42981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defRPr>
            </a:lvl3pPr>
            <a:lvl4pPr marL="598885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defRPr>
            </a:lvl4pPr>
            <a:lvl5pPr marL="77271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0044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- Prints in GRAYSCAL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06394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45310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white">
          <a:xfrm>
            <a:off x="390627" y="171450"/>
            <a:ext cx="8366320" cy="498598"/>
          </a:xfrm>
        </p:spPr>
        <p:txBody>
          <a:bodyPr/>
          <a:lstStyle>
            <a:lvl1pPr>
              <a:defRPr sz="3600" baseline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389436" y="1085849"/>
            <a:ext cx="8363938" cy="1532727"/>
          </a:xfrm>
          <a:prstGeom prst="rect">
            <a:avLst/>
          </a:prstGeom>
        </p:spPr>
        <p:txBody>
          <a:bodyPr/>
          <a:lstStyle>
            <a:lvl1pPr marL="257175" indent="-257175">
              <a:buClr>
                <a:srgbClr val="FFFFFF"/>
              </a:buClr>
              <a:buSzPct val="90000"/>
              <a:buFont typeface="Arial" pitchFamily="34" charset="0"/>
              <a:buChar char="•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471488" indent="-214313">
              <a:buClr>
                <a:srgbClr val="FFFFFF"/>
              </a:buClr>
              <a:buSzPct val="90000"/>
              <a:buFont typeface="Arial" pitchFamily="34" charset="0"/>
              <a:buChar char="•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685800" indent="-214313">
              <a:buClr>
                <a:srgbClr val="FFFFFF"/>
              </a:buClr>
              <a:buSzPct val="90000"/>
              <a:buFont typeface="Arial" pitchFamily="34" charset="0"/>
              <a:buChar char="•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857250" indent="-171450">
              <a:buClr>
                <a:srgbClr val="FFFFFF"/>
              </a:buClr>
              <a:buSzPct val="90000"/>
              <a:buFont typeface="Arial" pitchFamily="34" charset="0"/>
              <a:buChar char="•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028700" indent="-171450">
              <a:buClr>
                <a:srgbClr val="FFFFFF"/>
              </a:buClr>
              <a:buSzPct val="90000"/>
              <a:buFont typeface="Arial" pitchFamily="34" charset="0"/>
              <a:buChar char="•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Use this Layout for Speaker Notes slides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4679157"/>
            <a:ext cx="9144001" cy="464344"/>
          </a:xfrm>
          <a:prstGeom prst="rect">
            <a:avLst/>
          </a:prstGeom>
          <a:solidFill>
            <a:srgbClr val="FFFF99"/>
          </a:solidFill>
        </p:spPr>
        <p:txBody>
          <a:bodyPr wrap="square" lIns="152394" tIns="76197" rIns="152394" bIns="76197" anchor="b" anchorCtr="0">
            <a:noAutofit/>
          </a:bodyPr>
          <a:lstStyle>
            <a:lvl1pPr algn="r">
              <a:buFont typeface="Arial" pitchFamily="34" charset="0"/>
              <a:buNone/>
              <a:defRPr sz="2700" spc="-38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 smtClean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756508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Title and Content">
    <p:bg>
      <p:bgPr>
        <a:blipFill dpi="0" rotWithShape="1">
          <a:blip r:embed="rId2">
            <a:lum/>
          </a:blip>
          <a:srcRect/>
          <a:stretch>
            <a:fillRect t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36" y="171450"/>
            <a:ext cx="8363938" cy="560923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389437" y="1085850"/>
            <a:ext cx="8363937" cy="1500411"/>
          </a:xfrm>
        </p:spPr>
        <p:txBody>
          <a:bodyPr>
            <a:spAutoFit/>
          </a:bodyPr>
          <a:lstStyle>
            <a:lvl1pPr marL="345281" indent="-345281">
              <a:buFont typeface="Arial" pitchFamily="34" charset="0"/>
              <a:buChar char="•"/>
              <a:defRPr/>
            </a:lvl1pPr>
            <a:lvl2pPr marL="641747" indent="-296466">
              <a:buFont typeface="Arial" pitchFamily="34" charset="0"/>
              <a:buChar char="•"/>
              <a:defRPr/>
            </a:lvl2pPr>
            <a:lvl3pPr marL="944166" indent="-302419">
              <a:buFont typeface="Arial" pitchFamily="34" charset="0"/>
              <a:buChar char="•"/>
              <a:defRPr/>
            </a:lvl3pPr>
            <a:lvl4pPr marL="1203722" indent="-259556">
              <a:buFont typeface="Arial" pitchFamily="34" charset="0"/>
              <a:buChar char="•"/>
              <a:defRPr/>
            </a:lvl4pPr>
            <a:lvl5pPr marL="1456135" indent="-252413">
              <a:buFont typeface="Arial" pitchFamily="34" charset="0"/>
              <a:buChar char="•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1" y="4925505"/>
            <a:ext cx="1306768" cy="2192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772"/>
            <a:r>
              <a:rPr lang="en-US" sz="825" dirty="0" smtClean="0"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www.buildwindows.com</a:t>
            </a:r>
            <a:endParaRPr lang="en-US" sz="825" dirty="0">
              <a:gradFill>
                <a:gsLst>
                  <a:gs pos="0">
                    <a:srgbClr val="FFFFFF"/>
                  </a:gs>
                  <a:gs pos="86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129529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/>
          <p:cNvSpPr/>
          <p:nvPr/>
        </p:nvSpPr>
        <p:spPr bwMode="auto">
          <a:xfrm>
            <a:off x="7387908" y="-120405"/>
            <a:ext cx="1371957" cy="1371600"/>
          </a:xfrm>
          <a:prstGeom prst="rect">
            <a:avLst/>
          </a:prstGeom>
          <a:noFill/>
          <a:ln w="28575" cap="flat" cmpd="sng" algn="ctr">
            <a:solidFill>
              <a:srgbClr val="FFFFFF">
                <a:alpha val="10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34290" tIns="34290" rIns="3429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574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350" kern="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4" name="Rectangle 33"/>
          <p:cNvSpPr/>
          <p:nvPr/>
        </p:nvSpPr>
        <p:spPr bwMode="auto">
          <a:xfrm>
            <a:off x="6948699" y="973932"/>
            <a:ext cx="878416" cy="878187"/>
          </a:xfrm>
          <a:prstGeom prst="rect">
            <a:avLst/>
          </a:prstGeom>
          <a:noFill/>
          <a:ln w="57150" cap="flat" cmpd="sng" algn="ctr">
            <a:solidFill>
              <a:srgbClr val="FFFFFF">
                <a:alpha val="2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34290" tIns="34290" rIns="3429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574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350" kern="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Rectangle 34"/>
          <p:cNvSpPr/>
          <p:nvPr/>
        </p:nvSpPr>
        <p:spPr bwMode="auto">
          <a:xfrm>
            <a:off x="6948700" y="-120405"/>
            <a:ext cx="656428" cy="656258"/>
          </a:xfrm>
          <a:prstGeom prst="rect">
            <a:avLst/>
          </a:prstGeom>
          <a:noFill/>
          <a:ln w="57150" cap="flat" cmpd="sng" algn="ctr">
            <a:solidFill>
              <a:srgbClr val="FFFFFF">
                <a:alpha val="5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34290" tIns="34290" rIns="3429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574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350" kern="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6" name="Rectangle 35"/>
          <p:cNvSpPr/>
          <p:nvPr/>
        </p:nvSpPr>
        <p:spPr bwMode="auto">
          <a:xfrm>
            <a:off x="6165936" y="1067295"/>
            <a:ext cx="499204" cy="499074"/>
          </a:xfrm>
          <a:prstGeom prst="rect">
            <a:avLst/>
          </a:prstGeom>
          <a:noFill/>
          <a:ln w="28575" cap="flat" cmpd="sng" algn="ctr">
            <a:solidFill>
              <a:srgbClr val="FFFFFF">
                <a:alpha val="5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34290" tIns="34290" rIns="3429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574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350" kern="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7" name="Rectangle 36"/>
          <p:cNvSpPr/>
          <p:nvPr/>
        </p:nvSpPr>
        <p:spPr bwMode="auto">
          <a:xfrm>
            <a:off x="6948699" y="4315167"/>
            <a:ext cx="878416" cy="878187"/>
          </a:xfrm>
          <a:prstGeom prst="rect">
            <a:avLst/>
          </a:prstGeom>
          <a:noFill/>
          <a:ln w="76200" cap="flat" cmpd="sng" algn="ctr">
            <a:solidFill>
              <a:srgbClr val="FFFFFF">
                <a:alpha val="5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34290" tIns="34290" rIns="3429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574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350" kern="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8" name="Rectangle 37"/>
          <p:cNvSpPr/>
          <p:nvPr/>
        </p:nvSpPr>
        <p:spPr bwMode="auto">
          <a:xfrm>
            <a:off x="7897923" y="3811063"/>
            <a:ext cx="580585" cy="580434"/>
          </a:xfrm>
          <a:prstGeom prst="rect">
            <a:avLst/>
          </a:prstGeom>
          <a:noFill/>
          <a:ln w="19050" cap="flat" cmpd="sng" algn="ctr">
            <a:solidFill>
              <a:srgbClr val="FFFFFF">
                <a:alpha val="5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34290" tIns="34290" rIns="3429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574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350" kern="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9" name="Rectangle 38"/>
          <p:cNvSpPr/>
          <p:nvPr/>
        </p:nvSpPr>
        <p:spPr bwMode="auto">
          <a:xfrm>
            <a:off x="8414552" y="4207718"/>
            <a:ext cx="237596" cy="237534"/>
          </a:xfrm>
          <a:prstGeom prst="rect">
            <a:avLst/>
          </a:prstGeom>
          <a:noFill/>
          <a:ln w="19050" cap="flat" cmpd="sng" algn="ctr">
            <a:solidFill>
              <a:srgbClr val="FFFFFF">
                <a:alpha val="20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34290" tIns="34290" rIns="3429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574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350" kern="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0" name="Rectangle 39"/>
          <p:cNvSpPr/>
          <p:nvPr/>
        </p:nvSpPr>
        <p:spPr bwMode="auto">
          <a:xfrm>
            <a:off x="7969237" y="4754260"/>
            <a:ext cx="1771426" cy="1770965"/>
          </a:xfrm>
          <a:prstGeom prst="rect">
            <a:avLst/>
          </a:prstGeom>
          <a:noFill/>
          <a:ln w="57150" cap="flat" cmpd="sng" algn="ctr">
            <a:solidFill>
              <a:srgbClr val="FFFFFF">
                <a:alpha val="10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34290" tIns="34290" rIns="3429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574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350" kern="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1" name="Rectangle 40"/>
          <p:cNvSpPr/>
          <p:nvPr/>
        </p:nvSpPr>
        <p:spPr bwMode="auto">
          <a:xfrm>
            <a:off x="511593" y="331582"/>
            <a:ext cx="941926" cy="941681"/>
          </a:xfrm>
          <a:prstGeom prst="rect">
            <a:avLst/>
          </a:prstGeom>
          <a:noFill/>
          <a:ln w="57150" cap="flat" cmpd="sng" algn="ctr">
            <a:solidFill>
              <a:srgbClr val="FFFFFF">
                <a:alpha val="5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34290" tIns="34290" rIns="3429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574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350" kern="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2" name="Rectangle 41"/>
          <p:cNvSpPr/>
          <p:nvPr/>
        </p:nvSpPr>
        <p:spPr bwMode="auto">
          <a:xfrm>
            <a:off x="1400196" y="-120405"/>
            <a:ext cx="384993" cy="384893"/>
          </a:xfrm>
          <a:prstGeom prst="rect">
            <a:avLst/>
          </a:prstGeom>
          <a:noFill/>
          <a:ln w="19050" cap="flat" cmpd="sng" algn="ctr">
            <a:solidFill>
              <a:srgbClr val="FFFFFF">
                <a:alpha val="20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34290" tIns="34290" rIns="3429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574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350" kern="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3" name="Rectangle 42"/>
          <p:cNvSpPr/>
          <p:nvPr/>
        </p:nvSpPr>
        <p:spPr bwMode="auto">
          <a:xfrm>
            <a:off x="8814695" y="925813"/>
            <a:ext cx="183403" cy="183356"/>
          </a:xfrm>
          <a:prstGeom prst="rect">
            <a:avLst/>
          </a:prstGeom>
          <a:noFill/>
          <a:ln w="19050" cap="flat" cmpd="sng" algn="ctr">
            <a:solidFill>
              <a:srgbClr val="FFFFFF">
                <a:alpha val="10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34290" tIns="34290" rIns="3429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574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350" kern="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4" name="Rectangle 43"/>
          <p:cNvSpPr/>
          <p:nvPr/>
        </p:nvSpPr>
        <p:spPr bwMode="auto">
          <a:xfrm>
            <a:off x="4369554" y="1438816"/>
            <a:ext cx="656428" cy="656258"/>
          </a:xfrm>
          <a:prstGeom prst="rect">
            <a:avLst/>
          </a:prstGeom>
          <a:noFill/>
          <a:ln w="9525" cap="flat" cmpd="sng" algn="ctr">
            <a:solidFill>
              <a:srgbClr val="FFFFFF">
                <a:alpha val="5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34290" tIns="34290" rIns="3429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574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350" kern="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5" name="Rectangle 44"/>
          <p:cNvSpPr/>
          <p:nvPr/>
        </p:nvSpPr>
        <p:spPr bwMode="auto">
          <a:xfrm>
            <a:off x="3731060" y="4057711"/>
            <a:ext cx="452671" cy="452553"/>
          </a:xfrm>
          <a:prstGeom prst="rect">
            <a:avLst/>
          </a:prstGeom>
          <a:noFill/>
          <a:ln w="38100" cap="flat" cmpd="sng" algn="ctr">
            <a:solidFill>
              <a:srgbClr val="FFFFFF">
                <a:alpha val="5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34290" tIns="34290" rIns="3429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574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350" kern="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6" name="Rectangle 45"/>
          <p:cNvSpPr/>
          <p:nvPr/>
        </p:nvSpPr>
        <p:spPr bwMode="auto">
          <a:xfrm>
            <a:off x="4223174" y="3511406"/>
            <a:ext cx="772782" cy="772581"/>
          </a:xfrm>
          <a:prstGeom prst="rect">
            <a:avLst/>
          </a:prstGeom>
          <a:noFill/>
          <a:ln w="57150" cap="flat" cmpd="sng" algn="ctr">
            <a:solidFill>
              <a:srgbClr val="FFFFFF">
                <a:alpha val="5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34290" tIns="34290" rIns="3429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574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350" kern="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34212" y="1644482"/>
            <a:ext cx="7680340" cy="685572"/>
          </a:xfrm>
        </p:spPr>
        <p:txBody>
          <a:bodyPr anchor="b" anchorCtr="0"/>
          <a:lstStyle>
            <a:lvl1pPr>
              <a:defRPr sz="4950" spc="-113" baseline="0">
                <a:solidFill>
                  <a:schemeClr val="bg1">
                    <a:alpha val="99000"/>
                  </a:schemeClr>
                </a:solidFill>
              </a:defRPr>
            </a:lvl1pPr>
          </a:lstStyle>
          <a:p>
            <a:r>
              <a:rPr lang="en-US" dirty="0" smtClean="0"/>
              <a:t>Click to edit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734212" y="2569369"/>
            <a:ext cx="7680340" cy="373949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pc="-53" baseline="0">
                <a:solidFill>
                  <a:schemeClr val="tx2">
                    <a:lumMod val="20000"/>
                    <a:lumOff val="80000"/>
                    <a:alpha val="99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 smtClean="0"/>
              <a:t>Speaker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728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val 16"/>
          <p:cNvSpPr/>
          <p:nvPr/>
        </p:nvSpPr>
        <p:spPr bwMode="auto">
          <a:xfrm>
            <a:off x="7653809" y="-287567"/>
            <a:ext cx="1371957" cy="1371600"/>
          </a:xfrm>
          <a:prstGeom prst="ellipse">
            <a:avLst/>
          </a:prstGeom>
          <a:noFill/>
          <a:ln w="28575" cap="flat" cmpd="sng" algn="ctr">
            <a:solidFill>
              <a:srgbClr val="FFFFFF">
                <a:alpha val="10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34290" tIns="34290" rIns="3429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574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350" kern="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8" name="Oval 17"/>
          <p:cNvSpPr/>
          <p:nvPr/>
        </p:nvSpPr>
        <p:spPr bwMode="auto">
          <a:xfrm>
            <a:off x="7214601" y="806771"/>
            <a:ext cx="878416" cy="878187"/>
          </a:xfrm>
          <a:prstGeom prst="ellipse">
            <a:avLst/>
          </a:prstGeom>
          <a:noFill/>
          <a:ln w="57150" cap="flat" cmpd="sng" algn="ctr">
            <a:solidFill>
              <a:srgbClr val="FFFFFF">
                <a:alpha val="5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34290" tIns="34290" rIns="3429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574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350" kern="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Oval 18"/>
          <p:cNvSpPr/>
          <p:nvPr/>
        </p:nvSpPr>
        <p:spPr bwMode="auto">
          <a:xfrm>
            <a:off x="7214601" y="-287567"/>
            <a:ext cx="656428" cy="656258"/>
          </a:xfrm>
          <a:prstGeom prst="ellipse">
            <a:avLst/>
          </a:prstGeom>
          <a:noFill/>
          <a:ln w="57150" cap="flat" cmpd="sng" algn="ctr">
            <a:solidFill>
              <a:srgbClr val="FFFFFF">
                <a:alpha val="5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34290" tIns="34290" rIns="3429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574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350" kern="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" name="Oval 19"/>
          <p:cNvSpPr/>
          <p:nvPr/>
        </p:nvSpPr>
        <p:spPr bwMode="auto">
          <a:xfrm>
            <a:off x="6431837" y="900134"/>
            <a:ext cx="499204" cy="499074"/>
          </a:xfrm>
          <a:prstGeom prst="ellipse">
            <a:avLst/>
          </a:prstGeom>
          <a:noFill/>
          <a:ln w="28575" cap="flat" cmpd="sng" algn="ctr">
            <a:solidFill>
              <a:srgbClr val="FFFFFF">
                <a:alpha val="5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34290" tIns="34290" rIns="3429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574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350" kern="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" name="Oval 20"/>
          <p:cNvSpPr/>
          <p:nvPr/>
        </p:nvSpPr>
        <p:spPr bwMode="auto">
          <a:xfrm>
            <a:off x="7119515" y="4124926"/>
            <a:ext cx="878416" cy="878187"/>
          </a:xfrm>
          <a:prstGeom prst="ellipse">
            <a:avLst/>
          </a:prstGeom>
          <a:noFill/>
          <a:ln w="76200" cap="flat" cmpd="sng" algn="ctr">
            <a:solidFill>
              <a:srgbClr val="FFFFFF">
                <a:alpha val="5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34290" tIns="34290" rIns="3429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574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350" kern="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2" name="Oval 21"/>
          <p:cNvSpPr/>
          <p:nvPr/>
        </p:nvSpPr>
        <p:spPr bwMode="auto">
          <a:xfrm>
            <a:off x="8068739" y="3620822"/>
            <a:ext cx="580585" cy="580434"/>
          </a:xfrm>
          <a:prstGeom prst="ellipse">
            <a:avLst/>
          </a:prstGeom>
          <a:noFill/>
          <a:ln w="19050" cap="flat" cmpd="sng" algn="ctr">
            <a:solidFill>
              <a:srgbClr val="FFFFFF">
                <a:alpha val="5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34290" tIns="34290" rIns="3429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574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350" kern="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3" name="Oval 22"/>
          <p:cNvSpPr/>
          <p:nvPr/>
        </p:nvSpPr>
        <p:spPr bwMode="auto">
          <a:xfrm>
            <a:off x="8585368" y="4017477"/>
            <a:ext cx="237596" cy="237534"/>
          </a:xfrm>
          <a:prstGeom prst="ellipse">
            <a:avLst/>
          </a:prstGeom>
          <a:noFill/>
          <a:ln w="19050" cap="flat" cmpd="sng" algn="ctr">
            <a:solidFill>
              <a:srgbClr val="FFFFFF">
                <a:alpha val="20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34290" tIns="34290" rIns="3429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574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350" kern="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4" name="Oval 23"/>
          <p:cNvSpPr/>
          <p:nvPr/>
        </p:nvSpPr>
        <p:spPr bwMode="auto">
          <a:xfrm>
            <a:off x="8140053" y="4564019"/>
            <a:ext cx="1771426" cy="1770965"/>
          </a:xfrm>
          <a:prstGeom prst="ellipse">
            <a:avLst/>
          </a:prstGeom>
          <a:noFill/>
          <a:ln w="57150" cap="flat" cmpd="sng" algn="ctr">
            <a:solidFill>
              <a:srgbClr val="FFFFFF">
                <a:alpha val="10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34290" tIns="34290" rIns="3429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574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350" kern="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5" name="Oval 24"/>
          <p:cNvSpPr/>
          <p:nvPr/>
        </p:nvSpPr>
        <p:spPr bwMode="auto">
          <a:xfrm>
            <a:off x="1127895" y="836701"/>
            <a:ext cx="941926" cy="941681"/>
          </a:xfrm>
          <a:prstGeom prst="ellipse">
            <a:avLst/>
          </a:prstGeom>
          <a:noFill/>
          <a:ln w="57150" cap="flat" cmpd="sng" algn="ctr">
            <a:solidFill>
              <a:srgbClr val="FFFFFF">
                <a:alpha val="5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34290" tIns="34290" rIns="3429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574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350" kern="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6" name="Oval 25"/>
          <p:cNvSpPr/>
          <p:nvPr/>
        </p:nvSpPr>
        <p:spPr bwMode="auto">
          <a:xfrm>
            <a:off x="2016497" y="384714"/>
            <a:ext cx="384993" cy="384893"/>
          </a:xfrm>
          <a:prstGeom prst="ellipse">
            <a:avLst/>
          </a:prstGeom>
          <a:noFill/>
          <a:ln w="19050" cap="flat" cmpd="sng" algn="ctr">
            <a:solidFill>
              <a:srgbClr val="FFFFFF">
                <a:alpha val="20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34290" tIns="34290" rIns="3429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574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350" kern="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7" name="Oval 26"/>
          <p:cNvSpPr/>
          <p:nvPr/>
        </p:nvSpPr>
        <p:spPr bwMode="auto">
          <a:xfrm>
            <a:off x="9080597" y="758652"/>
            <a:ext cx="183403" cy="183356"/>
          </a:xfrm>
          <a:prstGeom prst="ellipse">
            <a:avLst/>
          </a:prstGeom>
          <a:noFill/>
          <a:ln w="19050" cap="flat" cmpd="sng" algn="ctr">
            <a:solidFill>
              <a:srgbClr val="FFFFFF">
                <a:alpha val="10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34290" tIns="34290" rIns="3429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574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350" kern="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8" name="Oval 27"/>
          <p:cNvSpPr/>
          <p:nvPr/>
        </p:nvSpPr>
        <p:spPr bwMode="auto">
          <a:xfrm>
            <a:off x="8369338" y="1409274"/>
            <a:ext cx="656428" cy="656258"/>
          </a:xfrm>
          <a:prstGeom prst="ellipse">
            <a:avLst/>
          </a:prstGeom>
          <a:noFill/>
          <a:ln w="9525" cap="flat" cmpd="sng" algn="ctr">
            <a:solidFill>
              <a:srgbClr val="FFFFFF">
                <a:alpha val="20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34290" tIns="34290" rIns="3429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574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350" kern="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9" name="Oval 28"/>
          <p:cNvSpPr/>
          <p:nvPr/>
        </p:nvSpPr>
        <p:spPr bwMode="auto">
          <a:xfrm>
            <a:off x="3731060" y="4057711"/>
            <a:ext cx="452671" cy="452553"/>
          </a:xfrm>
          <a:prstGeom prst="ellipse">
            <a:avLst/>
          </a:prstGeom>
          <a:noFill/>
          <a:ln w="38100" cap="flat" cmpd="sng" algn="ctr">
            <a:solidFill>
              <a:srgbClr val="FFFFFF">
                <a:alpha val="5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34290" tIns="34290" rIns="3429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574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350" kern="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0" name="Oval 29"/>
          <p:cNvSpPr/>
          <p:nvPr/>
        </p:nvSpPr>
        <p:spPr bwMode="auto">
          <a:xfrm>
            <a:off x="4223174" y="3511406"/>
            <a:ext cx="772782" cy="772581"/>
          </a:xfrm>
          <a:prstGeom prst="ellipse">
            <a:avLst/>
          </a:prstGeom>
          <a:noFill/>
          <a:ln w="57150" cap="flat" cmpd="sng" algn="ctr">
            <a:solidFill>
              <a:srgbClr val="FFFFFF">
                <a:alpha val="5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34290" tIns="34290" rIns="3429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574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350" kern="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9436" y="2228964"/>
            <a:ext cx="8363938" cy="685572"/>
          </a:xfrm>
        </p:spPr>
        <p:txBody>
          <a:bodyPr anchor="ctr" anchorCtr="0"/>
          <a:lstStyle>
            <a:lvl1pPr>
              <a:defRPr sz="4950" spc="-225" baseline="0">
                <a:solidFill>
                  <a:schemeClr val="bg1">
                    <a:alpha val="99000"/>
                  </a:schemeClr>
                </a:solidFill>
              </a:defRPr>
            </a:lvl1pPr>
          </a:lstStyle>
          <a:p>
            <a:r>
              <a:rPr lang="en-US" dirty="0" smtClean="0"/>
              <a:t>Click to edit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805463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g_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9436" y="2291289"/>
            <a:ext cx="8363938" cy="560923"/>
          </a:xfrm>
        </p:spPr>
        <p:txBody>
          <a:bodyPr anchor="ctr" anchorCtr="0"/>
          <a:lstStyle>
            <a:lvl1pPr>
              <a:defRPr sz="4050" spc="-225" baseline="0">
                <a:solidFill>
                  <a:schemeClr val="bg1">
                    <a:alpha val="99000"/>
                  </a:schemeClr>
                </a:solidFill>
              </a:defRPr>
            </a:lvl1pPr>
          </a:lstStyle>
          <a:p>
            <a:r>
              <a:rPr lang="en-US" dirty="0" smtClean="0"/>
              <a:t>Click to edit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294250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, Video etc. &quot;special&quot; slides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ardrop 20"/>
          <p:cNvSpPr/>
          <p:nvPr/>
        </p:nvSpPr>
        <p:spPr bwMode="auto">
          <a:xfrm>
            <a:off x="7387908" y="-120405"/>
            <a:ext cx="1371957" cy="1371600"/>
          </a:xfrm>
          <a:prstGeom prst="teardrop">
            <a:avLst/>
          </a:prstGeom>
          <a:noFill/>
          <a:ln w="28575" cap="flat" cmpd="sng" algn="ctr">
            <a:solidFill>
              <a:srgbClr val="FFFFFF">
                <a:alpha val="10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34290" tIns="34290" rIns="3429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574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350" kern="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2" name="Teardrop 21"/>
          <p:cNvSpPr/>
          <p:nvPr/>
        </p:nvSpPr>
        <p:spPr bwMode="auto">
          <a:xfrm>
            <a:off x="6948699" y="973932"/>
            <a:ext cx="878416" cy="878187"/>
          </a:xfrm>
          <a:prstGeom prst="teardrop">
            <a:avLst/>
          </a:prstGeom>
          <a:noFill/>
          <a:ln w="57150" cap="flat" cmpd="sng" algn="ctr">
            <a:solidFill>
              <a:srgbClr val="FFFFFF">
                <a:alpha val="2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34290" tIns="34290" rIns="3429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574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350" kern="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3" name="Teardrop 22"/>
          <p:cNvSpPr/>
          <p:nvPr/>
        </p:nvSpPr>
        <p:spPr bwMode="auto">
          <a:xfrm>
            <a:off x="6948700" y="-120405"/>
            <a:ext cx="656428" cy="656258"/>
          </a:xfrm>
          <a:prstGeom prst="teardrop">
            <a:avLst/>
          </a:prstGeom>
          <a:noFill/>
          <a:ln w="57150" cap="flat" cmpd="sng" algn="ctr">
            <a:solidFill>
              <a:srgbClr val="FFFFFF">
                <a:alpha val="5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34290" tIns="34290" rIns="3429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574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350" kern="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4" name="Teardrop 23"/>
          <p:cNvSpPr/>
          <p:nvPr/>
        </p:nvSpPr>
        <p:spPr bwMode="auto">
          <a:xfrm>
            <a:off x="6165936" y="1067295"/>
            <a:ext cx="499204" cy="499074"/>
          </a:xfrm>
          <a:prstGeom prst="teardrop">
            <a:avLst/>
          </a:prstGeom>
          <a:noFill/>
          <a:ln w="28575" cap="flat" cmpd="sng" algn="ctr">
            <a:solidFill>
              <a:srgbClr val="FFFFFF">
                <a:alpha val="5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34290" tIns="34290" rIns="3429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574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350" kern="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5" name="Teardrop 24"/>
          <p:cNvSpPr/>
          <p:nvPr/>
        </p:nvSpPr>
        <p:spPr bwMode="auto">
          <a:xfrm>
            <a:off x="6948699" y="4315167"/>
            <a:ext cx="878416" cy="878187"/>
          </a:xfrm>
          <a:prstGeom prst="teardrop">
            <a:avLst/>
          </a:prstGeom>
          <a:noFill/>
          <a:ln w="76200" cap="flat" cmpd="sng" algn="ctr">
            <a:solidFill>
              <a:srgbClr val="FFFFFF">
                <a:alpha val="5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34290" tIns="34290" rIns="3429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574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350" kern="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6" name="Teardrop 25"/>
          <p:cNvSpPr/>
          <p:nvPr/>
        </p:nvSpPr>
        <p:spPr bwMode="auto">
          <a:xfrm>
            <a:off x="7897923" y="3811063"/>
            <a:ext cx="580585" cy="580434"/>
          </a:xfrm>
          <a:prstGeom prst="teardrop">
            <a:avLst/>
          </a:prstGeom>
          <a:noFill/>
          <a:ln w="19050" cap="flat" cmpd="sng" algn="ctr">
            <a:solidFill>
              <a:srgbClr val="FFFFFF">
                <a:alpha val="5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34290" tIns="34290" rIns="3429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574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350" kern="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7" name="Teardrop 26"/>
          <p:cNvSpPr/>
          <p:nvPr/>
        </p:nvSpPr>
        <p:spPr bwMode="auto">
          <a:xfrm>
            <a:off x="8414552" y="4207718"/>
            <a:ext cx="237596" cy="237534"/>
          </a:xfrm>
          <a:prstGeom prst="teardrop">
            <a:avLst/>
          </a:prstGeom>
          <a:noFill/>
          <a:ln w="19050" cap="flat" cmpd="sng" algn="ctr">
            <a:solidFill>
              <a:srgbClr val="FFFFFF">
                <a:alpha val="20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34290" tIns="34290" rIns="3429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574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350" kern="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8" name="Teardrop 27"/>
          <p:cNvSpPr/>
          <p:nvPr/>
        </p:nvSpPr>
        <p:spPr bwMode="auto">
          <a:xfrm>
            <a:off x="7969237" y="4754260"/>
            <a:ext cx="1771426" cy="1770965"/>
          </a:xfrm>
          <a:prstGeom prst="teardrop">
            <a:avLst/>
          </a:prstGeom>
          <a:noFill/>
          <a:ln w="57150" cap="flat" cmpd="sng" algn="ctr">
            <a:solidFill>
              <a:srgbClr val="FFFFFF">
                <a:alpha val="10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34290" tIns="34290" rIns="3429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574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350" kern="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9" name="Teardrop 28"/>
          <p:cNvSpPr/>
          <p:nvPr/>
        </p:nvSpPr>
        <p:spPr bwMode="auto">
          <a:xfrm>
            <a:off x="511593" y="331582"/>
            <a:ext cx="941926" cy="941681"/>
          </a:xfrm>
          <a:prstGeom prst="teardrop">
            <a:avLst/>
          </a:prstGeom>
          <a:noFill/>
          <a:ln w="57150" cap="flat" cmpd="sng" algn="ctr">
            <a:solidFill>
              <a:srgbClr val="FFFFFF">
                <a:alpha val="5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34290" tIns="34290" rIns="3429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574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350" kern="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0" name="Teardrop 29"/>
          <p:cNvSpPr/>
          <p:nvPr/>
        </p:nvSpPr>
        <p:spPr bwMode="auto">
          <a:xfrm>
            <a:off x="1400196" y="-120405"/>
            <a:ext cx="384993" cy="384893"/>
          </a:xfrm>
          <a:prstGeom prst="teardrop">
            <a:avLst/>
          </a:prstGeom>
          <a:noFill/>
          <a:ln w="19050" cap="flat" cmpd="sng" algn="ctr">
            <a:solidFill>
              <a:srgbClr val="FFFFFF">
                <a:alpha val="20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34290" tIns="34290" rIns="3429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574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350" kern="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1" name="Teardrop 30"/>
          <p:cNvSpPr/>
          <p:nvPr/>
        </p:nvSpPr>
        <p:spPr bwMode="auto">
          <a:xfrm>
            <a:off x="8814695" y="925813"/>
            <a:ext cx="183403" cy="183356"/>
          </a:xfrm>
          <a:prstGeom prst="teardrop">
            <a:avLst/>
          </a:prstGeom>
          <a:noFill/>
          <a:ln w="19050" cap="flat" cmpd="sng" algn="ctr">
            <a:solidFill>
              <a:srgbClr val="FFFFFF">
                <a:alpha val="10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34290" tIns="34290" rIns="3429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574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350" kern="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2" name="Teardrop 31"/>
          <p:cNvSpPr/>
          <p:nvPr/>
        </p:nvSpPr>
        <p:spPr bwMode="auto">
          <a:xfrm>
            <a:off x="4369554" y="1438816"/>
            <a:ext cx="656428" cy="656258"/>
          </a:xfrm>
          <a:prstGeom prst="teardrop">
            <a:avLst/>
          </a:prstGeom>
          <a:noFill/>
          <a:ln w="9525" cap="flat" cmpd="sng" algn="ctr">
            <a:solidFill>
              <a:srgbClr val="FFFFFF">
                <a:alpha val="5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34290" tIns="34290" rIns="3429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574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350" kern="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3" name="Teardrop 32"/>
          <p:cNvSpPr/>
          <p:nvPr/>
        </p:nvSpPr>
        <p:spPr bwMode="auto">
          <a:xfrm>
            <a:off x="3731060" y="4057711"/>
            <a:ext cx="452671" cy="452553"/>
          </a:xfrm>
          <a:prstGeom prst="teardrop">
            <a:avLst/>
          </a:prstGeom>
          <a:noFill/>
          <a:ln w="38100" cap="flat" cmpd="sng" algn="ctr">
            <a:solidFill>
              <a:srgbClr val="FFFFFF">
                <a:alpha val="5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34290" tIns="34290" rIns="3429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574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350" kern="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4" name="Teardrop 33"/>
          <p:cNvSpPr/>
          <p:nvPr/>
        </p:nvSpPr>
        <p:spPr bwMode="auto">
          <a:xfrm>
            <a:off x="4223174" y="3511406"/>
            <a:ext cx="772782" cy="772581"/>
          </a:xfrm>
          <a:prstGeom prst="teardrop">
            <a:avLst/>
          </a:prstGeom>
          <a:noFill/>
          <a:ln w="57150" cap="flat" cmpd="sng" algn="ctr">
            <a:solidFill>
              <a:srgbClr val="FFFFFF">
                <a:alpha val="5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34290" tIns="34290" rIns="3429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574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350" kern="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04383" y="3257550"/>
            <a:ext cx="6306000" cy="346249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lang="en-US" sz="2700" kern="1200" spc="-53" baseline="0" dirty="0">
                <a:solidFill>
                  <a:schemeClr val="bg1">
                    <a:alpha val="99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3428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4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3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2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0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68577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732425" y="2054759"/>
            <a:ext cx="7683914" cy="1033983"/>
          </a:xfrm>
        </p:spPr>
        <p:txBody>
          <a:bodyPr anchor="ctr" anchorCtr="0">
            <a:noAutofit/>
            <a:scene3d>
              <a:camera prst="orthographicFront"/>
              <a:lightRig rig="flat" dir="t"/>
            </a:scene3d>
            <a:sp3d>
              <a:contourClr>
                <a:schemeClr val="tx2"/>
              </a:contourClr>
            </a:sp3d>
          </a:bodyPr>
          <a:lstStyle>
            <a:lvl1pPr marL="0" indent="0" algn="l">
              <a:spcBef>
                <a:spcPts val="0"/>
              </a:spcBef>
              <a:buFont typeface="Arial" pitchFamily="34" charset="0"/>
              <a:buNone/>
              <a:defRPr lang="en-US" sz="7200" b="0" kern="1200" cap="none" spc="-300" baseline="0" dirty="0" smtClean="0">
                <a:ln w="3175">
                  <a:noFill/>
                </a:ln>
                <a:solidFill>
                  <a:schemeClr val="accent3">
                    <a:lumMod val="20000"/>
                    <a:lumOff val="80000"/>
                    <a:alpha val="99000"/>
                  </a:schemeClr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pPr lvl="0"/>
            <a:r>
              <a:rPr lang="en-US" dirty="0" smtClean="0"/>
              <a:t>click to…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2104383" y="1425179"/>
            <a:ext cx="6306001" cy="685572"/>
          </a:xfrm>
        </p:spPr>
        <p:txBody>
          <a:bodyPr wrap="square" anchor="b">
            <a:noAutofit/>
          </a:bodyPr>
          <a:lstStyle>
            <a:lvl1pPr marL="0" indent="0">
              <a:buNone/>
              <a:defRPr sz="4950" spc="-113">
                <a:solidFill>
                  <a:schemeClr val="bg1">
                    <a:alpha val="99000"/>
                  </a:schemeClr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74152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7859" y="171449"/>
            <a:ext cx="8363938" cy="56092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54001" y="1263357"/>
            <a:ext cx="8363938" cy="148017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TextBox 10"/>
          <p:cNvSpPr txBox="1"/>
          <p:nvPr userDrawn="1"/>
        </p:nvSpPr>
        <p:spPr>
          <a:xfrm>
            <a:off x="443870" y="4762005"/>
            <a:ext cx="330875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685772"/>
            <a:fld id="{B407DAFF-433B-45E8-A718-D1FBB70E57FD}" type="slidenum">
              <a:rPr lang="en-US" sz="600" smtClean="0">
                <a:solidFill>
                  <a:srgbClr val="000000">
                    <a:lumMod val="75000"/>
                    <a:lumOff val="25000"/>
                    <a:alpha val="99000"/>
                  </a:srgbClr>
                </a:solidFill>
              </a:rPr>
              <a:pPr defTabSz="685772"/>
              <a:t>‹#›</a:t>
            </a:fld>
            <a:endParaRPr lang="en-US" sz="600" dirty="0" err="1" smtClean="0">
              <a:solidFill>
                <a:srgbClr val="000000">
                  <a:lumMod val="75000"/>
                  <a:lumOff val="25000"/>
                  <a:alpha val="99000"/>
                </a:srgbClr>
              </a:solidFill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766674" y="4762005"/>
            <a:ext cx="532642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685772"/>
            <a:r>
              <a:rPr lang="en-US" sz="600" dirty="0" smtClean="0">
                <a:solidFill>
                  <a:srgbClr val="000000">
                    <a:lumMod val="75000"/>
                    <a:lumOff val="25000"/>
                    <a:alpha val="99000"/>
                  </a:srgbClr>
                </a:solidFill>
              </a:rPr>
              <a:t>6/29/2011</a:t>
            </a:r>
          </a:p>
        </p:txBody>
      </p:sp>
      <p:sp>
        <p:nvSpPr>
          <p:cNvPr id="13" name="TextBox 12"/>
          <p:cNvSpPr txBox="1"/>
          <p:nvPr userDrawn="1"/>
        </p:nvSpPr>
        <p:spPr>
          <a:xfrm>
            <a:off x="435798" y="4864862"/>
            <a:ext cx="1024933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685772"/>
            <a:r>
              <a:rPr lang="en-US" sz="600" dirty="0" smtClean="0">
                <a:solidFill>
                  <a:srgbClr val="000000">
                    <a:lumMod val="75000"/>
                    <a:lumOff val="25000"/>
                    <a:alpha val="99000"/>
                  </a:srgbClr>
                </a:solidFill>
              </a:rPr>
              <a:t>MICROSOFT CONFIDENTIAL</a:t>
            </a:r>
          </a:p>
        </p:txBody>
      </p:sp>
      <p:sp>
        <p:nvSpPr>
          <p:cNvPr id="10" name="Rectangle 9"/>
          <p:cNvSpPr/>
          <p:nvPr userDrawn="1"/>
        </p:nvSpPr>
        <p:spPr bwMode="auto">
          <a:xfrm>
            <a:off x="389436" y="4762005"/>
            <a:ext cx="1371584" cy="3047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68577" tIns="34289" rIns="68577" bIns="34289" numCol="1" rtlCol="0" anchor="ctr" anchorCtr="0" compatLnSpc="1">
            <a:prstTxWarp prst="textNoShape">
              <a:avLst/>
            </a:prstTxWarp>
          </a:bodyPr>
          <a:lstStyle/>
          <a:p>
            <a:pPr algn="ctr" defTabSz="685574"/>
            <a:endParaRPr lang="en-US" sz="1650" dirty="0" smtClean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8348876"/>
      </p:ext>
    </p:extLst>
  </p:cSld>
  <p:clrMapOvr>
    <a:masterClrMapping/>
  </p:clrMapOvr>
  <p:transition>
    <p:fade/>
  </p:transition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89436" y="1085849"/>
            <a:ext cx="8363938" cy="3886201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800"/>
              </a:spcBef>
              <a:buNone/>
              <a:defRPr sz="3000">
                <a:solidFill>
                  <a:schemeClr val="bg2">
                    <a:lumMod val="25000"/>
                    <a:alpha val="99000"/>
                  </a:schemeClr>
                </a:solidFill>
                <a:latin typeface="+mj-lt"/>
              </a:defRPr>
            </a:lvl1pPr>
            <a:lvl2pPr marL="0" indent="0">
              <a:buNone/>
              <a:defRPr sz="1500">
                <a:solidFill>
                  <a:schemeClr val="bg2">
                    <a:lumMod val="25000"/>
                    <a:alpha val="99000"/>
                  </a:schemeClr>
                </a:solidFill>
                <a:latin typeface="+mj-lt"/>
              </a:defRPr>
            </a:lvl2pPr>
            <a:lvl3pPr marL="173831" indent="0">
              <a:buNone/>
              <a:defRPr sz="1500">
                <a:solidFill>
                  <a:schemeClr val="bg2">
                    <a:lumMod val="25000"/>
                    <a:alpha val="99000"/>
                  </a:schemeClr>
                </a:solidFill>
                <a:latin typeface="+mj-lt"/>
              </a:defRPr>
            </a:lvl3pPr>
            <a:lvl4pPr marL="342900" indent="0">
              <a:buNone/>
              <a:defRPr sz="1500">
                <a:solidFill>
                  <a:schemeClr val="bg2">
                    <a:lumMod val="25000"/>
                    <a:alpha val="99000"/>
                  </a:schemeClr>
                </a:solidFill>
                <a:latin typeface="+mj-lt"/>
              </a:defRPr>
            </a:lvl4pPr>
            <a:lvl5pPr marL="520304" indent="0">
              <a:buNone/>
              <a:defRPr sz="1500">
                <a:solidFill>
                  <a:schemeClr val="bg2">
                    <a:lumMod val="25000"/>
                    <a:alpha val="99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38823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89436" y="1085849"/>
            <a:ext cx="8363938" cy="148194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800"/>
              </a:spcBef>
              <a:buNone/>
              <a:defRPr sz="3000">
                <a:solidFill>
                  <a:schemeClr val="bg2">
                    <a:lumMod val="25000"/>
                  </a:schemeClr>
                </a:solidFill>
                <a:latin typeface="+mj-lt"/>
              </a:defRPr>
            </a:lvl1pPr>
            <a:lvl2pPr marL="0" indent="0">
              <a:buNone/>
              <a:defRPr sz="1500">
                <a:solidFill>
                  <a:schemeClr val="bg2">
                    <a:lumMod val="25000"/>
                  </a:schemeClr>
                </a:solidFill>
                <a:latin typeface="+mj-lt"/>
              </a:defRPr>
            </a:lvl2pPr>
            <a:lvl3pPr marL="173831" indent="0">
              <a:buNone/>
              <a:defRPr sz="1500">
                <a:solidFill>
                  <a:schemeClr val="bg2">
                    <a:lumMod val="25000"/>
                  </a:schemeClr>
                </a:solidFill>
                <a:latin typeface="+mj-lt"/>
              </a:defRPr>
            </a:lvl3pPr>
            <a:lvl4pPr marL="342900" indent="0">
              <a:buNone/>
              <a:defRPr sz="1500">
                <a:solidFill>
                  <a:schemeClr val="bg2">
                    <a:lumMod val="25000"/>
                  </a:schemeClr>
                </a:solidFill>
                <a:latin typeface="+mj-lt"/>
              </a:defRPr>
            </a:lvl4pPr>
            <a:lvl5pPr marL="520304" indent="0">
              <a:buNone/>
              <a:defRPr sz="1500">
                <a:solidFill>
                  <a:schemeClr val="bg2">
                    <a:lumMod val="25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427246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390627" y="1085850"/>
            <a:ext cx="4047274" cy="3886200"/>
          </a:xfrm>
        </p:spPr>
        <p:txBody>
          <a:bodyPr/>
          <a:lstStyle>
            <a:lvl1pPr marL="0" indent="0">
              <a:spcBef>
                <a:spcPts val="900"/>
              </a:spcBef>
              <a:buNone/>
              <a:defRPr sz="3000">
                <a:solidFill>
                  <a:schemeClr val="bg2">
                    <a:lumMod val="25000"/>
                  </a:schemeClr>
                </a:solidFill>
                <a:latin typeface="+mj-lt"/>
              </a:defRPr>
            </a:lvl1pPr>
            <a:lvl2pPr marL="0" indent="0">
              <a:buNone/>
              <a:defRPr sz="1500">
                <a:solidFill>
                  <a:schemeClr val="bg2">
                    <a:lumMod val="25000"/>
                  </a:schemeClr>
                </a:solidFill>
                <a:latin typeface="+mj-lt"/>
              </a:defRPr>
            </a:lvl2pPr>
            <a:lvl3pPr marL="175022" indent="0">
              <a:buNone/>
              <a:defRPr sz="1500">
                <a:solidFill>
                  <a:schemeClr val="bg2">
                    <a:lumMod val="25000"/>
                  </a:schemeClr>
                </a:solidFill>
                <a:latin typeface="+mj-lt"/>
              </a:defRPr>
            </a:lvl3pPr>
            <a:lvl4pPr marL="342900" indent="0">
              <a:buNone/>
              <a:defRPr sz="1500">
                <a:solidFill>
                  <a:schemeClr val="bg2">
                    <a:lumMod val="25000"/>
                  </a:schemeClr>
                </a:solidFill>
                <a:latin typeface="+mj-lt"/>
              </a:defRPr>
            </a:lvl4pPr>
            <a:lvl5pPr marL="520304" indent="0">
              <a:buNone/>
              <a:defRPr sz="1500">
                <a:solidFill>
                  <a:schemeClr val="bg2">
                    <a:lumMod val="25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4709672" y="1085850"/>
            <a:ext cx="4047274" cy="3886200"/>
          </a:xfrm>
        </p:spPr>
        <p:txBody>
          <a:bodyPr/>
          <a:lstStyle>
            <a:lvl1pPr marL="0" indent="0">
              <a:spcBef>
                <a:spcPts val="900"/>
              </a:spcBef>
              <a:buNone/>
              <a:defRPr lang="en-US" sz="3000" kern="1200" spc="-53" baseline="0" dirty="0" smtClean="0">
                <a:solidFill>
                  <a:schemeClr val="bg2">
                    <a:lumMod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2381" marR="0" indent="0" algn="l" defTabSz="68577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500" kern="1200" spc="-53" baseline="0" dirty="0" smtClean="0">
                <a:solidFill>
                  <a:schemeClr val="bg2">
                    <a:lumMod val="25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175022" marR="0" indent="0" algn="l" defTabSz="68577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500" kern="1200" spc="-53" baseline="0" dirty="0" smtClean="0">
                <a:solidFill>
                  <a:schemeClr val="bg2">
                    <a:lumMod val="25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345281" marR="0" indent="0" algn="l" defTabSz="68577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500" kern="1200" spc="-53" baseline="0" dirty="0" smtClean="0">
                <a:solidFill>
                  <a:schemeClr val="bg2">
                    <a:lumMod val="25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515541" marR="0" indent="0" algn="l" defTabSz="68577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500" kern="1200" spc="-53" baseline="0" dirty="0">
                <a:solidFill>
                  <a:schemeClr val="bg2">
                    <a:lumMod val="25000"/>
                  </a:schemeClr>
                </a:solidFill>
                <a:latin typeface="+mj-lt"/>
                <a:ea typeface="+mn-ea"/>
                <a:cs typeface="+mn-cs"/>
              </a:defRPr>
            </a:lvl5pPr>
          </a:lstStyle>
          <a:p>
            <a:pPr marL="0" marR="0" lvl="0" indent="0" algn="l" defTabSz="68577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smtClean="0"/>
              <a:t>Click to edit Master text styles</a:t>
            </a:r>
          </a:p>
          <a:p>
            <a:pPr marL="0" marR="0" lvl="1" indent="0" algn="l" defTabSz="68577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smtClean="0"/>
              <a:t>Second level</a:t>
            </a:r>
          </a:p>
          <a:p>
            <a:pPr marL="0" marR="0" lvl="2" indent="0" algn="l" defTabSz="68577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smtClean="0"/>
              <a:t>Third level</a:t>
            </a:r>
          </a:p>
          <a:p>
            <a:pPr marL="0" marR="0" lvl="3" indent="0" algn="l" defTabSz="68577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smtClean="0"/>
              <a:t>Fourth level</a:t>
            </a:r>
          </a:p>
          <a:p>
            <a:pPr marL="0" marR="0" lvl="4" indent="0" algn="l" defTabSz="68577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9634540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87423811"/>
      </p:ext>
    </p:extLst>
  </p:cSld>
  <p:clrMapOvr>
    <a:masterClrMapping/>
  </p:clrMapOvr>
  <p:transition>
    <p:fade/>
  </p:transition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Rectangle 2"/>
          <p:cNvSpPr/>
          <p:nvPr userDrawn="1"/>
        </p:nvSpPr>
        <p:spPr>
          <a:xfrm>
            <a:off x="1" y="4925505"/>
            <a:ext cx="1306768" cy="2192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772"/>
            <a:r>
              <a:rPr lang="en-US" sz="825" dirty="0" smtClean="0">
                <a:gradFill>
                  <a:gsLst>
                    <a:gs pos="0">
                      <a:srgbClr val="000000"/>
                    </a:gs>
                    <a:gs pos="86000">
                      <a:srgbClr val="000000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www.buildwindows.com</a:t>
            </a:r>
            <a:endParaRPr lang="en-US" sz="825" dirty="0">
              <a:gradFill>
                <a:gsLst>
                  <a:gs pos="0">
                    <a:srgbClr val="000000"/>
                  </a:gs>
                  <a:gs pos="86000">
                    <a:srgbClr val="000000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434251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9687698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ext_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3568090" y="1894932"/>
            <a:ext cx="2003058" cy="685800"/>
          </a:xfrm>
          <a:prstGeom prst="rect">
            <a:avLst/>
          </a:prstGeom>
          <a:solidFill>
            <a:srgbClr val="0072C6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800" smtClean="0">
                <a:solidFill>
                  <a:schemeClr val="bg1">
                    <a:alpha val="99000"/>
                  </a:schemeClr>
                </a:solidFill>
                <a:ea typeface="Segoe UI" pitchFamily="34" charset="0"/>
                <a:cs typeface="Segoe UI" pitchFamily="34" charset="0"/>
              </a:defRPr>
            </a:lvl1pPr>
            <a:lvl2pPr>
              <a:defRPr lang="en-US" sz="1350" smtClean="0">
                <a:solidFill>
                  <a:schemeClr val="lt1"/>
                </a:solidFill>
              </a:defRPr>
            </a:lvl2pPr>
            <a:lvl3pPr>
              <a:defRPr lang="en-US" sz="1350" smtClean="0">
                <a:solidFill>
                  <a:schemeClr val="lt1"/>
                </a:solidFill>
              </a:defRPr>
            </a:lvl3pPr>
            <a:lvl4pPr>
              <a:defRPr lang="en-US" sz="1350" smtClean="0">
                <a:solidFill>
                  <a:schemeClr val="lt1"/>
                </a:solidFill>
              </a:defRPr>
            </a:lvl4pPr>
            <a:lvl5pPr>
              <a:defRPr lang="en-US" sz="1350">
                <a:solidFill>
                  <a:schemeClr val="lt1"/>
                </a:solidFill>
              </a:defRPr>
            </a:lvl5pPr>
          </a:lstStyle>
          <a:p>
            <a:pPr marL="0" marR="0" lvl="0" indent="0" defTabSz="685574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FFFFFF">
                    <a:alpha val="99000"/>
                  </a:srgbClr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Click to edit Master text styles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3568090" y="2580732"/>
            <a:ext cx="2003058" cy="1145286"/>
          </a:xfrm>
          <a:prstGeom prst="rect">
            <a:avLst/>
          </a:prstGeom>
          <a:solidFill>
            <a:srgbClr val="C7C7C7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45720" bIns="9144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200" dirty="0" smtClean="0">
                <a:solidFill>
                  <a:schemeClr val="tx1">
                    <a:lumMod val="85000"/>
                    <a:lumOff val="15000"/>
                    <a:alpha val="99000"/>
                  </a:schemeClr>
                </a:solidFill>
              </a:defRPr>
            </a:lvl1pPr>
          </a:lstStyle>
          <a:p>
            <a:pPr marL="0" marR="0" lvl="0" indent="0" defTabSz="68580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0072C6">
                    <a:lumMod val="50000"/>
                    <a:alpha val="99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Click to edit Master text styles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5651519" y="1894932"/>
            <a:ext cx="2003058" cy="685800"/>
          </a:xfrm>
          <a:prstGeom prst="rect">
            <a:avLst/>
          </a:prstGeom>
          <a:solidFill>
            <a:srgbClr val="0072C6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800" smtClean="0">
                <a:solidFill>
                  <a:schemeClr val="bg1">
                    <a:alpha val="99000"/>
                  </a:schemeClr>
                </a:solidFill>
                <a:ea typeface="Segoe UI" pitchFamily="34" charset="0"/>
                <a:cs typeface="Segoe UI" pitchFamily="34" charset="0"/>
              </a:defRPr>
            </a:lvl1pPr>
            <a:lvl2pPr>
              <a:defRPr lang="en-US" sz="1350" smtClean="0">
                <a:solidFill>
                  <a:schemeClr val="lt1"/>
                </a:solidFill>
              </a:defRPr>
            </a:lvl2pPr>
            <a:lvl3pPr>
              <a:defRPr lang="en-US" sz="1350" smtClean="0">
                <a:solidFill>
                  <a:schemeClr val="lt1"/>
                </a:solidFill>
              </a:defRPr>
            </a:lvl3pPr>
            <a:lvl4pPr>
              <a:defRPr lang="en-US" sz="1350" smtClean="0">
                <a:solidFill>
                  <a:schemeClr val="lt1"/>
                </a:solidFill>
              </a:defRPr>
            </a:lvl4pPr>
            <a:lvl5pPr>
              <a:defRPr lang="en-US" sz="1350">
                <a:solidFill>
                  <a:schemeClr val="lt1"/>
                </a:solidFill>
              </a:defRPr>
            </a:lvl5pPr>
          </a:lstStyle>
          <a:p>
            <a:pPr marL="0" marR="0" lvl="0" indent="0" defTabSz="685574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FFFFFF">
                    <a:alpha val="99000"/>
                  </a:srgbClr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Click to edit Master text styles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5651519" y="2580732"/>
            <a:ext cx="2003058" cy="1145286"/>
          </a:xfrm>
          <a:prstGeom prst="rect">
            <a:avLst/>
          </a:prstGeom>
          <a:solidFill>
            <a:srgbClr val="C7C7C7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45720" bIns="9144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200" dirty="0" smtClean="0">
                <a:solidFill>
                  <a:schemeClr val="tx1">
                    <a:lumMod val="85000"/>
                    <a:lumOff val="15000"/>
                    <a:alpha val="99000"/>
                  </a:schemeClr>
                </a:solidFill>
              </a:defRPr>
            </a:lvl1pPr>
          </a:lstStyle>
          <a:p>
            <a:pPr marL="0" marR="0" lvl="0" indent="0" defTabSz="68580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0072C6">
                    <a:lumMod val="50000"/>
                    <a:alpha val="99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Click to edit Master text styles</a:t>
            </a:r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15"/>
          </p:nvPr>
        </p:nvSpPr>
        <p:spPr>
          <a:xfrm>
            <a:off x="1486973" y="1894932"/>
            <a:ext cx="2003058" cy="685800"/>
          </a:xfrm>
          <a:prstGeom prst="rect">
            <a:avLst/>
          </a:prstGeom>
          <a:solidFill>
            <a:srgbClr val="0072C6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800" smtClean="0">
                <a:solidFill>
                  <a:schemeClr val="bg1">
                    <a:alpha val="99000"/>
                  </a:schemeClr>
                </a:solidFill>
                <a:ea typeface="Segoe UI" pitchFamily="34" charset="0"/>
                <a:cs typeface="Segoe UI" pitchFamily="34" charset="0"/>
              </a:defRPr>
            </a:lvl1pPr>
            <a:lvl2pPr>
              <a:defRPr lang="en-US" sz="1350" smtClean="0">
                <a:solidFill>
                  <a:schemeClr val="lt1"/>
                </a:solidFill>
              </a:defRPr>
            </a:lvl2pPr>
            <a:lvl3pPr>
              <a:defRPr lang="en-US" sz="1350" smtClean="0">
                <a:solidFill>
                  <a:schemeClr val="lt1"/>
                </a:solidFill>
              </a:defRPr>
            </a:lvl3pPr>
            <a:lvl4pPr>
              <a:defRPr lang="en-US" sz="1350" smtClean="0">
                <a:solidFill>
                  <a:schemeClr val="lt1"/>
                </a:solidFill>
              </a:defRPr>
            </a:lvl4pPr>
            <a:lvl5pPr>
              <a:defRPr lang="en-US" sz="1350">
                <a:solidFill>
                  <a:schemeClr val="lt1"/>
                </a:solidFill>
              </a:defRPr>
            </a:lvl5pPr>
          </a:lstStyle>
          <a:p>
            <a:pPr marL="0" marR="0" lvl="0" indent="0" defTabSz="685574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>
                    <a:alpha val="99000"/>
                  </a:srgbClr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Click to edit Master text styles</a:t>
            </a:r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16"/>
          </p:nvPr>
        </p:nvSpPr>
        <p:spPr>
          <a:xfrm>
            <a:off x="1486973" y="2580732"/>
            <a:ext cx="2003058" cy="1145286"/>
          </a:xfrm>
          <a:prstGeom prst="rect">
            <a:avLst/>
          </a:prstGeom>
          <a:solidFill>
            <a:srgbClr val="C7C7C7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45720" bIns="9144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200" dirty="0" smtClean="0">
                <a:solidFill>
                  <a:schemeClr val="tx1">
                    <a:lumMod val="85000"/>
                    <a:lumOff val="15000"/>
                    <a:alpha val="99000"/>
                  </a:schemeClr>
                </a:solidFill>
              </a:defRPr>
            </a:lvl1pPr>
          </a:lstStyle>
          <a:p>
            <a:pPr marL="0" marR="0" lvl="0" indent="0" defTabSz="68580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0072C6">
                    <a:lumMod val="50000"/>
                    <a:alpha val="99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4171930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text_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4607192" y="1046213"/>
            <a:ext cx="2003058" cy="685800"/>
          </a:xfrm>
          <a:prstGeom prst="rect">
            <a:avLst/>
          </a:prstGeom>
          <a:solidFill>
            <a:srgbClr val="0072C6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800" smtClean="0">
                <a:solidFill>
                  <a:schemeClr val="bg1">
                    <a:alpha val="99000"/>
                  </a:schemeClr>
                </a:solidFill>
                <a:ea typeface="Segoe UI" pitchFamily="34" charset="0"/>
                <a:cs typeface="Segoe UI" pitchFamily="34" charset="0"/>
              </a:defRPr>
            </a:lvl1pPr>
            <a:lvl2pPr>
              <a:defRPr lang="en-US" sz="1350" smtClean="0">
                <a:solidFill>
                  <a:schemeClr val="lt1"/>
                </a:solidFill>
              </a:defRPr>
            </a:lvl2pPr>
            <a:lvl3pPr>
              <a:defRPr lang="en-US" sz="1350" smtClean="0">
                <a:solidFill>
                  <a:schemeClr val="lt1"/>
                </a:solidFill>
              </a:defRPr>
            </a:lvl3pPr>
            <a:lvl4pPr>
              <a:defRPr lang="en-US" sz="1350" smtClean="0">
                <a:solidFill>
                  <a:schemeClr val="lt1"/>
                </a:solidFill>
              </a:defRPr>
            </a:lvl4pPr>
            <a:lvl5pPr>
              <a:defRPr lang="en-US" sz="1350">
                <a:solidFill>
                  <a:schemeClr val="lt1"/>
                </a:solidFill>
              </a:defRPr>
            </a:lvl5pPr>
          </a:lstStyle>
          <a:p>
            <a:pPr marL="0" marR="0" lvl="0" indent="0" defTabSz="685574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FFFFFF">
                    <a:alpha val="99000"/>
                  </a:srgbClr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Click to edit Master text styles</a:t>
            </a:r>
          </a:p>
        </p:txBody>
      </p:sp>
      <p:sp>
        <p:nvSpPr>
          <p:cNvPr id="24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4607192" y="1732013"/>
            <a:ext cx="2003058" cy="1145286"/>
          </a:xfrm>
          <a:prstGeom prst="rect">
            <a:avLst/>
          </a:prstGeom>
          <a:solidFill>
            <a:srgbClr val="C7C7C7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45720" bIns="9144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200" dirty="0" smtClean="0">
                <a:solidFill>
                  <a:schemeClr val="tx1">
                    <a:lumMod val="75000"/>
                    <a:lumOff val="25000"/>
                    <a:alpha val="99000"/>
                  </a:schemeClr>
                </a:solidFill>
              </a:defRPr>
            </a:lvl1pPr>
          </a:lstStyle>
          <a:p>
            <a:pPr marL="0" marR="0" lvl="0" indent="0" defTabSz="68580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0072C6">
                    <a:lumMod val="50000"/>
                    <a:alpha val="99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Click to edit Master text styles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15"/>
          </p:nvPr>
        </p:nvSpPr>
        <p:spPr>
          <a:xfrm>
            <a:off x="2526076" y="1046213"/>
            <a:ext cx="2003058" cy="685800"/>
          </a:xfrm>
          <a:prstGeom prst="rect">
            <a:avLst/>
          </a:prstGeom>
          <a:solidFill>
            <a:srgbClr val="0072C6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800" smtClean="0">
                <a:solidFill>
                  <a:schemeClr val="bg1">
                    <a:alpha val="99000"/>
                  </a:schemeClr>
                </a:solidFill>
                <a:ea typeface="Segoe UI" pitchFamily="34" charset="0"/>
                <a:cs typeface="Segoe UI" pitchFamily="34" charset="0"/>
              </a:defRPr>
            </a:lvl1pPr>
            <a:lvl2pPr>
              <a:defRPr lang="en-US" sz="1350" smtClean="0">
                <a:solidFill>
                  <a:schemeClr val="lt1"/>
                </a:solidFill>
              </a:defRPr>
            </a:lvl2pPr>
            <a:lvl3pPr>
              <a:defRPr lang="en-US" sz="1350" smtClean="0">
                <a:solidFill>
                  <a:schemeClr val="lt1"/>
                </a:solidFill>
              </a:defRPr>
            </a:lvl3pPr>
            <a:lvl4pPr>
              <a:defRPr lang="en-US" sz="1350" smtClean="0">
                <a:solidFill>
                  <a:schemeClr val="lt1"/>
                </a:solidFill>
              </a:defRPr>
            </a:lvl4pPr>
            <a:lvl5pPr>
              <a:defRPr lang="en-US" sz="1350">
                <a:solidFill>
                  <a:schemeClr val="lt1"/>
                </a:solidFill>
              </a:defRPr>
            </a:lvl5pPr>
          </a:lstStyle>
          <a:p>
            <a:pPr marL="0" marR="0" lvl="0" indent="0" defTabSz="685574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FFFFFF">
                    <a:alpha val="99000"/>
                  </a:srgbClr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Click to edit Master text styles</a:t>
            </a:r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16"/>
          </p:nvPr>
        </p:nvSpPr>
        <p:spPr>
          <a:xfrm>
            <a:off x="2526076" y="1732013"/>
            <a:ext cx="2003058" cy="1145286"/>
          </a:xfrm>
          <a:prstGeom prst="rect">
            <a:avLst/>
          </a:prstGeom>
          <a:solidFill>
            <a:srgbClr val="C7C7C7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45720" bIns="9144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200" dirty="0" smtClean="0">
                <a:solidFill>
                  <a:schemeClr val="tx1">
                    <a:lumMod val="75000"/>
                    <a:lumOff val="25000"/>
                    <a:alpha val="99000"/>
                  </a:schemeClr>
                </a:solidFill>
              </a:defRPr>
            </a:lvl1pPr>
          </a:lstStyle>
          <a:p>
            <a:pPr marL="0" marR="0" lvl="0" indent="0" defTabSz="68580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0072C6">
                    <a:lumMod val="50000"/>
                    <a:alpha val="99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Click to edit Master text styles</a:t>
            </a:r>
          </a:p>
        </p:txBody>
      </p:sp>
      <p:sp>
        <p:nvSpPr>
          <p:cNvPr id="27" name="Text Placeholder 8"/>
          <p:cNvSpPr>
            <a:spLocks noGrp="1"/>
          </p:cNvSpPr>
          <p:nvPr>
            <p:ph type="body" sz="quarter" idx="17"/>
          </p:nvPr>
        </p:nvSpPr>
        <p:spPr>
          <a:xfrm>
            <a:off x="4607192" y="2971230"/>
            <a:ext cx="2003058" cy="685800"/>
          </a:xfrm>
          <a:prstGeom prst="rect">
            <a:avLst/>
          </a:prstGeom>
          <a:solidFill>
            <a:srgbClr val="0072C6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800" smtClean="0">
                <a:solidFill>
                  <a:schemeClr val="bg1">
                    <a:alpha val="99000"/>
                  </a:schemeClr>
                </a:solidFill>
                <a:ea typeface="Segoe UI" pitchFamily="34" charset="0"/>
                <a:cs typeface="Segoe UI" pitchFamily="34" charset="0"/>
              </a:defRPr>
            </a:lvl1pPr>
            <a:lvl2pPr>
              <a:defRPr lang="en-US" sz="1350" smtClean="0">
                <a:solidFill>
                  <a:schemeClr val="lt1"/>
                </a:solidFill>
              </a:defRPr>
            </a:lvl2pPr>
            <a:lvl3pPr>
              <a:defRPr lang="en-US" sz="1350" smtClean="0">
                <a:solidFill>
                  <a:schemeClr val="lt1"/>
                </a:solidFill>
              </a:defRPr>
            </a:lvl3pPr>
            <a:lvl4pPr>
              <a:defRPr lang="en-US" sz="1350" smtClean="0">
                <a:solidFill>
                  <a:schemeClr val="lt1"/>
                </a:solidFill>
              </a:defRPr>
            </a:lvl4pPr>
            <a:lvl5pPr>
              <a:defRPr lang="en-US" sz="1350">
                <a:solidFill>
                  <a:schemeClr val="lt1"/>
                </a:solidFill>
              </a:defRPr>
            </a:lvl5pPr>
          </a:lstStyle>
          <a:p>
            <a:pPr marL="0" marR="0" lvl="0" indent="0" defTabSz="685574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FFFFFF">
                    <a:alpha val="99000"/>
                  </a:srgbClr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Click to edit Master text styles</a:t>
            </a:r>
          </a:p>
        </p:txBody>
      </p:sp>
      <p:sp>
        <p:nvSpPr>
          <p:cNvPr id="28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4607192" y="3657030"/>
            <a:ext cx="2003058" cy="1145286"/>
          </a:xfrm>
          <a:prstGeom prst="rect">
            <a:avLst/>
          </a:prstGeom>
          <a:solidFill>
            <a:srgbClr val="C7C7C7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45720" bIns="9144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200" dirty="0" smtClean="0">
                <a:solidFill>
                  <a:schemeClr val="tx1">
                    <a:lumMod val="75000"/>
                    <a:lumOff val="25000"/>
                    <a:alpha val="99000"/>
                  </a:schemeClr>
                </a:solidFill>
              </a:defRPr>
            </a:lvl1pPr>
          </a:lstStyle>
          <a:p>
            <a:pPr marL="0" marR="0" lvl="0" indent="0" defTabSz="68580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0072C6">
                    <a:lumMod val="50000"/>
                    <a:alpha val="99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Click to edit Master text styles</a:t>
            </a:r>
          </a:p>
        </p:txBody>
      </p:sp>
      <p:sp>
        <p:nvSpPr>
          <p:cNvPr id="29" name="Text Placeholder 8"/>
          <p:cNvSpPr>
            <a:spLocks noGrp="1"/>
          </p:cNvSpPr>
          <p:nvPr>
            <p:ph type="body" sz="quarter" idx="21"/>
          </p:nvPr>
        </p:nvSpPr>
        <p:spPr>
          <a:xfrm>
            <a:off x="2526076" y="2971230"/>
            <a:ext cx="2003058" cy="685800"/>
          </a:xfrm>
          <a:prstGeom prst="rect">
            <a:avLst/>
          </a:prstGeom>
          <a:solidFill>
            <a:srgbClr val="0072C6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800" smtClean="0">
                <a:solidFill>
                  <a:schemeClr val="bg1">
                    <a:alpha val="99000"/>
                  </a:schemeClr>
                </a:solidFill>
                <a:ea typeface="Segoe UI" pitchFamily="34" charset="0"/>
                <a:cs typeface="Segoe UI" pitchFamily="34" charset="0"/>
              </a:defRPr>
            </a:lvl1pPr>
            <a:lvl2pPr>
              <a:defRPr lang="en-US" sz="1350" smtClean="0">
                <a:solidFill>
                  <a:schemeClr val="lt1"/>
                </a:solidFill>
              </a:defRPr>
            </a:lvl2pPr>
            <a:lvl3pPr>
              <a:defRPr lang="en-US" sz="1350" smtClean="0">
                <a:solidFill>
                  <a:schemeClr val="lt1"/>
                </a:solidFill>
              </a:defRPr>
            </a:lvl3pPr>
            <a:lvl4pPr>
              <a:defRPr lang="en-US" sz="1350" smtClean="0">
                <a:solidFill>
                  <a:schemeClr val="lt1"/>
                </a:solidFill>
              </a:defRPr>
            </a:lvl4pPr>
            <a:lvl5pPr>
              <a:defRPr lang="en-US" sz="1350">
                <a:solidFill>
                  <a:schemeClr val="lt1"/>
                </a:solidFill>
              </a:defRPr>
            </a:lvl5pPr>
          </a:lstStyle>
          <a:p>
            <a:pPr marL="0" marR="0" lvl="0" indent="0" defTabSz="685574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FFFFFF">
                    <a:alpha val="99000"/>
                  </a:srgbClr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Click to edit Master text styles</a:t>
            </a:r>
          </a:p>
        </p:txBody>
      </p:sp>
      <p:sp>
        <p:nvSpPr>
          <p:cNvPr id="30" name="Text Placeholder 8"/>
          <p:cNvSpPr>
            <a:spLocks noGrp="1"/>
          </p:cNvSpPr>
          <p:nvPr>
            <p:ph type="body" sz="quarter" idx="22"/>
          </p:nvPr>
        </p:nvSpPr>
        <p:spPr>
          <a:xfrm>
            <a:off x="2526076" y="3657030"/>
            <a:ext cx="2003058" cy="1145286"/>
          </a:xfrm>
          <a:prstGeom prst="rect">
            <a:avLst/>
          </a:prstGeom>
          <a:solidFill>
            <a:srgbClr val="C7C7C7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45720" bIns="9144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200" dirty="0" smtClean="0">
                <a:solidFill>
                  <a:schemeClr val="tx1">
                    <a:lumMod val="75000"/>
                    <a:lumOff val="25000"/>
                    <a:alpha val="99000"/>
                  </a:schemeClr>
                </a:solidFill>
              </a:defRPr>
            </a:lvl1pPr>
          </a:lstStyle>
          <a:p>
            <a:pPr marL="0" marR="0" lvl="0" indent="0" defTabSz="68580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0072C6">
                    <a:lumMod val="50000"/>
                    <a:alpha val="99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96888590"/>
      </p:ext>
    </p:extLst>
  </p:cSld>
  <p:clrMapOvr>
    <a:masterClrMapping/>
  </p:clrMapOvr>
  <p:transition>
    <p:fade/>
  </p:transition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text_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1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3568090" y="1046213"/>
            <a:ext cx="2003058" cy="685800"/>
          </a:xfrm>
          <a:prstGeom prst="rect">
            <a:avLst/>
          </a:prstGeom>
          <a:solidFill>
            <a:srgbClr val="0072C6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800" smtClean="0">
                <a:solidFill>
                  <a:schemeClr val="bg1">
                    <a:alpha val="99000"/>
                  </a:schemeClr>
                </a:solidFill>
                <a:ea typeface="Segoe UI" pitchFamily="34" charset="0"/>
                <a:cs typeface="Segoe UI" pitchFamily="34" charset="0"/>
              </a:defRPr>
            </a:lvl1pPr>
            <a:lvl2pPr>
              <a:defRPr lang="en-US" sz="1350" smtClean="0">
                <a:solidFill>
                  <a:schemeClr val="lt1"/>
                </a:solidFill>
              </a:defRPr>
            </a:lvl2pPr>
            <a:lvl3pPr>
              <a:defRPr lang="en-US" sz="1350" smtClean="0">
                <a:solidFill>
                  <a:schemeClr val="lt1"/>
                </a:solidFill>
              </a:defRPr>
            </a:lvl3pPr>
            <a:lvl4pPr>
              <a:defRPr lang="en-US" sz="1350" smtClean="0">
                <a:solidFill>
                  <a:schemeClr val="lt1"/>
                </a:solidFill>
              </a:defRPr>
            </a:lvl4pPr>
            <a:lvl5pPr>
              <a:defRPr lang="en-US" sz="1350">
                <a:solidFill>
                  <a:schemeClr val="lt1"/>
                </a:solidFill>
              </a:defRPr>
            </a:lvl5pPr>
          </a:lstStyle>
          <a:p>
            <a:pPr marL="0" marR="0" lvl="0" indent="0" defTabSz="685574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FFFFFF">
                    <a:alpha val="99000"/>
                  </a:srgbClr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Click to edit Master text styles</a:t>
            </a:r>
          </a:p>
        </p:txBody>
      </p:sp>
      <p:sp>
        <p:nvSpPr>
          <p:cNvPr id="32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3568090" y="1732013"/>
            <a:ext cx="2003058" cy="1145286"/>
          </a:xfrm>
          <a:prstGeom prst="rect">
            <a:avLst/>
          </a:prstGeom>
          <a:solidFill>
            <a:srgbClr val="C7C7C7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45720" bIns="9144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200" dirty="0" smtClean="0">
                <a:solidFill>
                  <a:schemeClr val="tx1">
                    <a:lumMod val="85000"/>
                    <a:lumOff val="15000"/>
                    <a:alpha val="99000"/>
                  </a:schemeClr>
                </a:solidFill>
              </a:defRPr>
            </a:lvl1pPr>
          </a:lstStyle>
          <a:p>
            <a:pPr marL="0" marR="0" lvl="0" indent="0" defTabSz="68580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0072C6">
                    <a:lumMod val="50000"/>
                    <a:alpha val="99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Click to edit Master text styles</a:t>
            </a:r>
          </a:p>
        </p:txBody>
      </p:sp>
      <p:sp>
        <p:nvSpPr>
          <p:cNvPr id="33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5651519" y="1046213"/>
            <a:ext cx="2003058" cy="685800"/>
          </a:xfrm>
          <a:prstGeom prst="rect">
            <a:avLst/>
          </a:prstGeom>
          <a:solidFill>
            <a:srgbClr val="0072C6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800" smtClean="0">
                <a:solidFill>
                  <a:schemeClr val="bg1">
                    <a:alpha val="99000"/>
                  </a:schemeClr>
                </a:solidFill>
                <a:ea typeface="Segoe UI" pitchFamily="34" charset="0"/>
                <a:cs typeface="Segoe UI" pitchFamily="34" charset="0"/>
              </a:defRPr>
            </a:lvl1pPr>
            <a:lvl2pPr>
              <a:defRPr lang="en-US" sz="1350" smtClean="0">
                <a:solidFill>
                  <a:schemeClr val="lt1"/>
                </a:solidFill>
              </a:defRPr>
            </a:lvl2pPr>
            <a:lvl3pPr>
              <a:defRPr lang="en-US" sz="1350" smtClean="0">
                <a:solidFill>
                  <a:schemeClr val="lt1"/>
                </a:solidFill>
              </a:defRPr>
            </a:lvl3pPr>
            <a:lvl4pPr>
              <a:defRPr lang="en-US" sz="1350" smtClean="0">
                <a:solidFill>
                  <a:schemeClr val="lt1"/>
                </a:solidFill>
              </a:defRPr>
            </a:lvl4pPr>
            <a:lvl5pPr>
              <a:defRPr lang="en-US" sz="1350">
                <a:solidFill>
                  <a:schemeClr val="lt1"/>
                </a:solidFill>
              </a:defRPr>
            </a:lvl5pPr>
          </a:lstStyle>
          <a:p>
            <a:pPr marL="0" marR="0" lvl="0" indent="0" defTabSz="685574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FFFFFF">
                    <a:alpha val="99000"/>
                  </a:srgbClr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Click to edit Master text styles</a:t>
            </a:r>
          </a:p>
        </p:txBody>
      </p:sp>
      <p:sp>
        <p:nvSpPr>
          <p:cNvPr id="34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5651519" y="1732013"/>
            <a:ext cx="2003058" cy="1145286"/>
          </a:xfrm>
          <a:prstGeom prst="rect">
            <a:avLst/>
          </a:prstGeom>
          <a:solidFill>
            <a:srgbClr val="C7C7C7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45720" bIns="9144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200" dirty="0" smtClean="0">
                <a:solidFill>
                  <a:schemeClr val="tx1">
                    <a:lumMod val="85000"/>
                    <a:lumOff val="15000"/>
                    <a:alpha val="99000"/>
                  </a:schemeClr>
                </a:solidFill>
              </a:defRPr>
            </a:lvl1pPr>
          </a:lstStyle>
          <a:p>
            <a:pPr marL="0" marR="0" lvl="0" indent="0" defTabSz="68580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0072C6">
                    <a:lumMod val="50000"/>
                    <a:alpha val="99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Click to edit Master text styles</a:t>
            </a:r>
          </a:p>
        </p:txBody>
      </p:sp>
      <p:sp>
        <p:nvSpPr>
          <p:cNvPr id="35" name="Text Placeholder 8"/>
          <p:cNvSpPr>
            <a:spLocks noGrp="1"/>
          </p:cNvSpPr>
          <p:nvPr>
            <p:ph type="body" sz="quarter" idx="15"/>
          </p:nvPr>
        </p:nvSpPr>
        <p:spPr>
          <a:xfrm>
            <a:off x="1486973" y="1046213"/>
            <a:ext cx="2003058" cy="685800"/>
          </a:xfrm>
          <a:prstGeom prst="rect">
            <a:avLst/>
          </a:prstGeom>
          <a:solidFill>
            <a:srgbClr val="0072C6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800" smtClean="0">
                <a:solidFill>
                  <a:schemeClr val="bg1">
                    <a:alpha val="99000"/>
                  </a:schemeClr>
                </a:solidFill>
                <a:ea typeface="Segoe UI" pitchFamily="34" charset="0"/>
                <a:cs typeface="Segoe UI" pitchFamily="34" charset="0"/>
              </a:defRPr>
            </a:lvl1pPr>
            <a:lvl2pPr>
              <a:defRPr lang="en-US" sz="1350" smtClean="0">
                <a:solidFill>
                  <a:schemeClr val="lt1"/>
                </a:solidFill>
              </a:defRPr>
            </a:lvl2pPr>
            <a:lvl3pPr>
              <a:defRPr lang="en-US" sz="1350" smtClean="0">
                <a:solidFill>
                  <a:schemeClr val="lt1"/>
                </a:solidFill>
              </a:defRPr>
            </a:lvl3pPr>
            <a:lvl4pPr>
              <a:defRPr lang="en-US" sz="1350" smtClean="0">
                <a:solidFill>
                  <a:schemeClr val="lt1"/>
                </a:solidFill>
              </a:defRPr>
            </a:lvl4pPr>
            <a:lvl5pPr>
              <a:defRPr lang="en-US" sz="1350">
                <a:solidFill>
                  <a:schemeClr val="lt1"/>
                </a:solidFill>
              </a:defRPr>
            </a:lvl5pPr>
          </a:lstStyle>
          <a:p>
            <a:pPr marL="0" marR="0" lvl="0" indent="0" defTabSz="685574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FFFFFF">
                    <a:alpha val="99000"/>
                  </a:srgbClr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Click to edit Master text styles</a:t>
            </a:r>
          </a:p>
        </p:txBody>
      </p:sp>
      <p:sp>
        <p:nvSpPr>
          <p:cNvPr id="36" name="Text Placeholder 8"/>
          <p:cNvSpPr>
            <a:spLocks noGrp="1"/>
          </p:cNvSpPr>
          <p:nvPr>
            <p:ph type="body" sz="quarter" idx="16"/>
          </p:nvPr>
        </p:nvSpPr>
        <p:spPr>
          <a:xfrm>
            <a:off x="1486973" y="1732013"/>
            <a:ext cx="2003058" cy="1145286"/>
          </a:xfrm>
          <a:prstGeom prst="rect">
            <a:avLst/>
          </a:prstGeom>
          <a:solidFill>
            <a:srgbClr val="C7C7C7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45720" bIns="9144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200" dirty="0" smtClean="0">
                <a:solidFill>
                  <a:schemeClr val="tx1">
                    <a:lumMod val="85000"/>
                    <a:lumOff val="15000"/>
                    <a:alpha val="99000"/>
                  </a:schemeClr>
                </a:solidFill>
              </a:defRPr>
            </a:lvl1pPr>
          </a:lstStyle>
          <a:p>
            <a:pPr marL="0" marR="0" lvl="0" indent="0" defTabSz="68580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0072C6">
                    <a:lumMod val="50000"/>
                    <a:alpha val="99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Click to edit Master text styles</a:t>
            </a:r>
          </a:p>
        </p:txBody>
      </p:sp>
      <p:sp>
        <p:nvSpPr>
          <p:cNvPr id="37" name="Text Placeholder 8"/>
          <p:cNvSpPr>
            <a:spLocks noGrp="1"/>
          </p:cNvSpPr>
          <p:nvPr>
            <p:ph type="body" sz="quarter" idx="17"/>
          </p:nvPr>
        </p:nvSpPr>
        <p:spPr>
          <a:xfrm>
            <a:off x="3568090" y="2971230"/>
            <a:ext cx="2003058" cy="685800"/>
          </a:xfrm>
          <a:prstGeom prst="rect">
            <a:avLst/>
          </a:prstGeom>
          <a:solidFill>
            <a:srgbClr val="0072C6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800" smtClean="0">
                <a:solidFill>
                  <a:schemeClr val="bg1">
                    <a:alpha val="99000"/>
                  </a:schemeClr>
                </a:solidFill>
                <a:ea typeface="Segoe UI" pitchFamily="34" charset="0"/>
                <a:cs typeface="Segoe UI" pitchFamily="34" charset="0"/>
              </a:defRPr>
            </a:lvl1pPr>
            <a:lvl2pPr>
              <a:defRPr lang="en-US" sz="1350" smtClean="0">
                <a:solidFill>
                  <a:schemeClr val="lt1"/>
                </a:solidFill>
              </a:defRPr>
            </a:lvl2pPr>
            <a:lvl3pPr>
              <a:defRPr lang="en-US" sz="1350" smtClean="0">
                <a:solidFill>
                  <a:schemeClr val="lt1"/>
                </a:solidFill>
              </a:defRPr>
            </a:lvl3pPr>
            <a:lvl4pPr>
              <a:defRPr lang="en-US" sz="1350" smtClean="0">
                <a:solidFill>
                  <a:schemeClr val="lt1"/>
                </a:solidFill>
              </a:defRPr>
            </a:lvl4pPr>
            <a:lvl5pPr>
              <a:defRPr lang="en-US" sz="1350">
                <a:solidFill>
                  <a:schemeClr val="lt1"/>
                </a:solidFill>
              </a:defRPr>
            </a:lvl5pPr>
          </a:lstStyle>
          <a:p>
            <a:pPr marL="0" marR="0" lvl="0" indent="0" defTabSz="685574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FFFFFF">
                    <a:alpha val="99000"/>
                  </a:srgbClr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Click to edit Master text styles</a:t>
            </a:r>
          </a:p>
        </p:txBody>
      </p:sp>
      <p:sp>
        <p:nvSpPr>
          <p:cNvPr id="38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3568090" y="3657030"/>
            <a:ext cx="2003058" cy="1145286"/>
          </a:xfrm>
          <a:prstGeom prst="rect">
            <a:avLst/>
          </a:prstGeom>
          <a:solidFill>
            <a:srgbClr val="C7C7C7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45720" bIns="9144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200" dirty="0" smtClean="0">
                <a:solidFill>
                  <a:schemeClr val="tx1">
                    <a:lumMod val="85000"/>
                    <a:lumOff val="15000"/>
                    <a:alpha val="99000"/>
                  </a:schemeClr>
                </a:solidFill>
              </a:defRPr>
            </a:lvl1pPr>
          </a:lstStyle>
          <a:p>
            <a:pPr marL="0" marR="0" lvl="0" indent="0" defTabSz="68580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0072C6">
                    <a:lumMod val="50000"/>
                    <a:alpha val="99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Click to edit Master text styles</a:t>
            </a:r>
          </a:p>
        </p:txBody>
      </p:sp>
      <p:sp>
        <p:nvSpPr>
          <p:cNvPr id="39" name="Text Placeholder 8"/>
          <p:cNvSpPr>
            <a:spLocks noGrp="1"/>
          </p:cNvSpPr>
          <p:nvPr>
            <p:ph type="body" sz="quarter" idx="19"/>
          </p:nvPr>
        </p:nvSpPr>
        <p:spPr>
          <a:xfrm>
            <a:off x="5651519" y="2971230"/>
            <a:ext cx="2003058" cy="685800"/>
          </a:xfrm>
          <a:prstGeom prst="rect">
            <a:avLst/>
          </a:prstGeom>
          <a:solidFill>
            <a:srgbClr val="0072C6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800" smtClean="0">
                <a:solidFill>
                  <a:schemeClr val="bg1">
                    <a:alpha val="99000"/>
                  </a:schemeClr>
                </a:solidFill>
                <a:ea typeface="Segoe UI" pitchFamily="34" charset="0"/>
                <a:cs typeface="Segoe UI" pitchFamily="34" charset="0"/>
              </a:defRPr>
            </a:lvl1pPr>
            <a:lvl2pPr>
              <a:defRPr lang="en-US" sz="1350" smtClean="0">
                <a:solidFill>
                  <a:schemeClr val="lt1"/>
                </a:solidFill>
              </a:defRPr>
            </a:lvl2pPr>
            <a:lvl3pPr>
              <a:defRPr lang="en-US" sz="1350" smtClean="0">
                <a:solidFill>
                  <a:schemeClr val="lt1"/>
                </a:solidFill>
              </a:defRPr>
            </a:lvl3pPr>
            <a:lvl4pPr>
              <a:defRPr lang="en-US" sz="1350" smtClean="0">
                <a:solidFill>
                  <a:schemeClr val="lt1"/>
                </a:solidFill>
              </a:defRPr>
            </a:lvl4pPr>
            <a:lvl5pPr>
              <a:defRPr lang="en-US" sz="1350">
                <a:solidFill>
                  <a:schemeClr val="lt1"/>
                </a:solidFill>
              </a:defRPr>
            </a:lvl5pPr>
          </a:lstStyle>
          <a:p>
            <a:pPr marL="0" marR="0" lvl="0" indent="0" defTabSz="685574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FFFFFF">
                    <a:alpha val="99000"/>
                  </a:srgbClr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Click to edit Master text styles</a:t>
            </a:r>
          </a:p>
        </p:txBody>
      </p:sp>
      <p:sp>
        <p:nvSpPr>
          <p:cNvPr id="40" name="Text Placeholder 8"/>
          <p:cNvSpPr>
            <a:spLocks noGrp="1"/>
          </p:cNvSpPr>
          <p:nvPr>
            <p:ph type="body" sz="quarter" idx="20"/>
          </p:nvPr>
        </p:nvSpPr>
        <p:spPr>
          <a:xfrm>
            <a:off x="5651519" y="3657030"/>
            <a:ext cx="2003058" cy="1145286"/>
          </a:xfrm>
          <a:prstGeom prst="rect">
            <a:avLst/>
          </a:prstGeom>
          <a:solidFill>
            <a:srgbClr val="C7C7C7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45720" bIns="9144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200" dirty="0" smtClean="0">
                <a:solidFill>
                  <a:schemeClr val="tx1">
                    <a:lumMod val="85000"/>
                    <a:lumOff val="15000"/>
                    <a:alpha val="99000"/>
                  </a:schemeClr>
                </a:solidFill>
              </a:defRPr>
            </a:lvl1pPr>
          </a:lstStyle>
          <a:p>
            <a:pPr marL="0" marR="0" lvl="0" indent="0" defTabSz="68580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0072C6">
                    <a:lumMod val="50000"/>
                    <a:alpha val="99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Click to edit Master text styles</a:t>
            </a:r>
          </a:p>
        </p:txBody>
      </p:sp>
      <p:sp>
        <p:nvSpPr>
          <p:cNvPr id="41" name="Text Placeholder 8"/>
          <p:cNvSpPr>
            <a:spLocks noGrp="1"/>
          </p:cNvSpPr>
          <p:nvPr>
            <p:ph type="body" sz="quarter" idx="21"/>
          </p:nvPr>
        </p:nvSpPr>
        <p:spPr>
          <a:xfrm>
            <a:off x="1486973" y="2971230"/>
            <a:ext cx="2003058" cy="685800"/>
          </a:xfrm>
          <a:prstGeom prst="rect">
            <a:avLst/>
          </a:prstGeom>
          <a:solidFill>
            <a:srgbClr val="0072C6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800" smtClean="0">
                <a:solidFill>
                  <a:schemeClr val="bg1">
                    <a:alpha val="99000"/>
                  </a:schemeClr>
                </a:solidFill>
                <a:ea typeface="Segoe UI" pitchFamily="34" charset="0"/>
                <a:cs typeface="Segoe UI" pitchFamily="34" charset="0"/>
              </a:defRPr>
            </a:lvl1pPr>
            <a:lvl2pPr>
              <a:defRPr lang="en-US" sz="1350" smtClean="0">
                <a:solidFill>
                  <a:schemeClr val="lt1"/>
                </a:solidFill>
              </a:defRPr>
            </a:lvl2pPr>
            <a:lvl3pPr>
              <a:defRPr lang="en-US" sz="1350" smtClean="0">
                <a:solidFill>
                  <a:schemeClr val="lt1"/>
                </a:solidFill>
              </a:defRPr>
            </a:lvl3pPr>
            <a:lvl4pPr>
              <a:defRPr lang="en-US" sz="1350" smtClean="0">
                <a:solidFill>
                  <a:schemeClr val="lt1"/>
                </a:solidFill>
              </a:defRPr>
            </a:lvl4pPr>
            <a:lvl5pPr>
              <a:defRPr lang="en-US" sz="1350">
                <a:solidFill>
                  <a:schemeClr val="lt1"/>
                </a:solidFill>
              </a:defRPr>
            </a:lvl5pPr>
          </a:lstStyle>
          <a:p>
            <a:pPr marL="0" marR="0" lvl="0" indent="0" defTabSz="685574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FFFFFF">
                    <a:alpha val="99000"/>
                  </a:srgbClr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Click to edit Master text styles</a:t>
            </a:r>
          </a:p>
        </p:txBody>
      </p:sp>
      <p:sp>
        <p:nvSpPr>
          <p:cNvPr id="42" name="Text Placeholder 8"/>
          <p:cNvSpPr>
            <a:spLocks noGrp="1"/>
          </p:cNvSpPr>
          <p:nvPr>
            <p:ph type="body" sz="quarter" idx="22"/>
          </p:nvPr>
        </p:nvSpPr>
        <p:spPr>
          <a:xfrm>
            <a:off x="1486973" y="3657030"/>
            <a:ext cx="2003058" cy="1145286"/>
          </a:xfrm>
          <a:prstGeom prst="rect">
            <a:avLst/>
          </a:prstGeom>
          <a:solidFill>
            <a:srgbClr val="C7C7C7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45720" bIns="9144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200" dirty="0" smtClean="0">
                <a:solidFill>
                  <a:schemeClr val="tx1">
                    <a:lumMod val="85000"/>
                    <a:lumOff val="15000"/>
                    <a:alpha val="99000"/>
                  </a:schemeClr>
                </a:solidFill>
              </a:defRPr>
            </a:lvl1pPr>
          </a:lstStyle>
          <a:p>
            <a:pPr marL="0" marR="0" lvl="0" indent="0" defTabSz="68580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0072C6">
                    <a:lumMod val="50000"/>
                    <a:alpha val="99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95668366"/>
      </p:ext>
    </p:extLst>
  </p:cSld>
  <p:clrMapOvr>
    <a:masterClrMapping/>
  </p:clrMapOvr>
  <p:transition>
    <p:fade/>
  </p:transition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 bwMode="hidden">
          <a:xfrm rot="10800000" flipV="1">
            <a:off x="0" y="0"/>
            <a:ext cx="9144000" cy="866955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90" tIns="34290" rIns="3429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574" fontAlgn="base">
              <a:spcBef>
                <a:spcPct val="0"/>
              </a:spcBef>
              <a:spcAft>
                <a:spcPct val="0"/>
              </a:spcAft>
            </a:pPr>
            <a:endParaRPr lang="en-US" sz="1350" dirty="0" err="1" smtClean="0">
              <a:solidFill>
                <a:srgbClr val="000000">
                  <a:alpha val="99000"/>
                </a:srgbClr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>
                <a:solidFill>
                  <a:schemeClr val="bg1">
                    <a:alpha val="99000"/>
                  </a:schemeClr>
                </a:solidFill>
              </a:defRPr>
            </a:lvl1pPr>
          </a:lstStyle>
          <a:p>
            <a:r>
              <a:rPr lang="en-US" dirty="0" smtClean="0"/>
              <a:t>Slide for Developer Code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 bwMode="hidden">
          <a:xfrm>
            <a:off x="0" y="866955"/>
            <a:ext cx="9144000" cy="4276545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90" tIns="34290" rIns="3429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574" fontAlgn="base">
              <a:spcBef>
                <a:spcPct val="0"/>
              </a:spcBef>
              <a:spcAft>
                <a:spcPct val="0"/>
              </a:spcAft>
            </a:pPr>
            <a:endParaRPr lang="en-US" sz="135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88840" y="1085850"/>
            <a:ext cx="8366320" cy="3886200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defRPr>
            </a:lvl1pPr>
            <a:lvl2pPr marL="254794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defRPr>
            </a:lvl2pPr>
            <a:lvl3pPr marL="42981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defRPr>
            </a:lvl3pPr>
            <a:lvl4pPr marL="598885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defRPr>
            </a:lvl4pPr>
            <a:lvl5pPr marL="77271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591866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white">
          <a:xfrm>
            <a:off x="390627" y="171450"/>
            <a:ext cx="8366320" cy="498598"/>
          </a:xfrm>
        </p:spPr>
        <p:txBody>
          <a:bodyPr/>
          <a:lstStyle>
            <a:lvl1pPr>
              <a:defRPr sz="3600" baseline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389436" y="1085849"/>
            <a:ext cx="8363938" cy="1532727"/>
          </a:xfrm>
          <a:prstGeom prst="rect">
            <a:avLst/>
          </a:prstGeom>
        </p:spPr>
        <p:txBody>
          <a:bodyPr/>
          <a:lstStyle>
            <a:lvl1pPr marL="257175" indent="-257175">
              <a:buClr>
                <a:srgbClr val="FFFFFF"/>
              </a:buClr>
              <a:buSzPct val="90000"/>
              <a:buFont typeface="Arial" pitchFamily="34" charset="0"/>
              <a:buChar char="•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471488" indent="-214313">
              <a:buClr>
                <a:srgbClr val="FFFFFF"/>
              </a:buClr>
              <a:buSzPct val="90000"/>
              <a:buFont typeface="Arial" pitchFamily="34" charset="0"/>
              <a:buChar char="•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685800" indent="-214313">
              <a:buClr>
                <a:srgbClr val="FFFFFF"/>
              </a:buClr>
              <a:buSzPct val="90000"/>
              <a:buFont typeface="Arial" pitchFamily="34" charset="0"/>
              <a:buChar char="•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857250" indent="-171450">
              <a:buClr>
                <a:srgbClr val="FFFFFF"/>
              </a:buClr>
              <a:buSzPct val="90000"/>
              <a:buFont typeface="Arial" pitchFamily="34" charset="0"/>
              <a:buChar char="•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028700" indent="-171450">
              <a:buClr>
                <a:srgbClr val="FFFFFF"/>
              </a:buClr>
              <a:buSzPct val="90000"/>
              <a:buFont typeface="Arial" pitchFamily="34" charset="0"/>
              <a:buChar char="•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Use this Layout for Speaker Notes slides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4679157"/>
            <a:ext cx="9144001" cy="464344"/>
          </a:xfrm>
          <a:prstGeom prst="rect">
            <a:avLst/>
          </a:prstGeom>
          <a:solidFill>
            <a:srgbClr val="FFFF99"/>
          </a:solidFill>
        </p:spPr>
        <p:txBody>
          <a:bodyPr wrap="square" lIns="152394" tIns="76197" rIns="152394" bIns="76197" anchor="b" anchorCtr="0">
            <a:noAutofit/>
          </a:bodyPr>
          <a:lstStyle>
            <a:lvl1pPr algn="r">
              <a:buFont typeface="Arial" pitchFamily="34" charset="0"/>
              <a:buNone/>
              <a:defRPr sz="2700" spc="-38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 smtClean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360077682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Photo 2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21718" y="3316815"/>
            <a:ext cx="7683913" cy="1142623"/>
          </a:xfrm>
        </p:spPr>
        <p:txBody>
          <a:bodyPr anchor="ctr">
            <a:noAutofit/>
          </a:bodyPr>
          <a:lstStyle>
            <a:lvl1pPr algn="l">
              <a:lnSpc>
                <a:spcPct val="90000"/>
              </a:lnSpc>
              <a:defRPr sz="3600" spc="-150" baseline="0">
                <a:solidFill>
                  <a:schemeClr val="bg1">
                    <a:alpha val="99000"/>
                  </a:schemeClr>
                </a:solidFill>
                <a:latin typeface="Segoe UI Light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1718" y="4354867"/>
            <a:ext cx="7683914" cy="347441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1500" b="1" cap="all" baseline="0">
                <a:solidFill>
                  <a:schemeClr val="bg1">
                    <a:alpha val="99000"/>
                  </a:schemeClr>
                </a:solidFill>
              </a:defRPr>
            </a:lvl1pPr>
            <a:lvl2pPr marL="3428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4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3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2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0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421718" y="4591051"/>
            <a:ext cx="4002733" cy="166199"/>
          </a:xfrm>
        </p:spPr>
        <p:txBody>
          <a:bodyPr/>
          <a:lstStyle>
            <a:lvl1pPr marL="0" indent="0">
              <a:buNone/>
              <a:defRPr sz="1200" baseline="0">
                <a:solidFill>
                  <a:schemeClr val="bg1">
                    <a:alpha val="99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Click to edit presenter and date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42411" y="278356"/>
            <a:ext cx="981622" cy="206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920084"/>
      </p:ext>
    </p:extLst>
  </p:cSld>
  <p:clrMapOvr>
    <a:masterClrMapping/>
  </p:clrMapOvr>
  <p:transition>
    <p:fade/>
  </p:transition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4" y="3305180"/>
            <a:ext cx="7772400" cy="550535"/>
          </a:xfrm>
        </p:spPr>
        <p:txBody>
          <a:bodyPr anchor="t"/>
          <a:lstStyle>
            <a:lvl1pPr algn="l">
              <a:defRPr sz="3975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4" y="3024714"/>
            <a:ext cx="7772400" cy="280462"/>
          </a:xfrm>
        </p:spPr>
        <p:txBody>
          <a:bodyPr anchor="b"/>
          <a:lstStyle>
            <a:lvl1pPr marL="0" indent="0">
              <a:buNone/>
              <a:defRPr sz="2025">
                <a:solidFill>
                  <a:schemeClr val="tx1">
                    <a:tint val="75000"/>
                  </a:schemeClr>
                </a:solidFill>
              </a:defRPr>
            </a:lvl1pPr>
            <a:lvl2pPr marL="457052" indent="0">
              <a:buNone/>
              <a:defRPr sz="1725">
                <a:solidFill>
                  <a:schemeClr val="tx1">
                    <a:tint val="75000"/>
                  </a:schemeClr>
                </a:solidFill>
              </a:defRPr>
            </a:lvl2pPr>
            <a:lvl3pPr marL="914104" indent="0">
              <a:buNone/>
              <a:defRPr sz="1650">
                <a:solidFill>
                  <a:schemeClr val="tx1">
                    <a:tint val="75000"/>
                  </a:schemeClr>
                </a:solidFill>
              </a:defRPr>
            </a:lvl3pPr>
            <a:lvl4pPr marL="1371156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4pPr>
            <a:lvl5pPr marL="1828209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5pPr>
            <a:lvl6pPr marL="228526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6pPr>
            <a:lvl7pPr marL="2742312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7pPr>
            <a:lvl8pPr marL="3199364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8pPr>
            <a:lvl9pPr marL="3656417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05330" y="4743451"/>
            <a:ext cx="916070" cy="114300"/>
          </a:xfrm>
          <a:prstGeom prst="rect">
            <a:avLst/>
          </a:prstGeom>
        </p:spPr>
        <p:txBody>
          <a:bodyPr lIns="89245" tIns="44623" rIns="89245" bIns="44623"/>
          <a:lstStyle/>
          <a:p>
            <a:pPr defTabSz="685772"/>
            <a:fld id="{F421C3AB-3AC0-4E0B-B9A9-2789F17CF131}" type="datetimeFigureOut">
              <a:rPr lang="en-US" smtClean="0">
                <a:solidFill>
                  <a:srgbClr val="000000"/>
                </a:solidFill>
              </a:rPr>
              <a:pPr defTabSz="685772"/>
              <a:t>9/29/2012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60722" y="4846237"/>
            <a:ext cx="1360679" cy="96431"/>
          </a:xfrm>
          <a:prstGeom prst="rect">
            <a:avLst/>
          </a:prstGeom>
        </p:spPr>
        <p:txBody>
          <a:bodyPr lIns="89245" tIns="44623" rIns="89245" bIns="44623"/>
          <a:lstStyle/>
          <a:p>
            <a:pPr defTabSz="685772"/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60722" y="4743451"/>
            <a:ext cx="387316" cy="114300"/>
          </a:xfrm>
          <a:prstGeom prst="rect">
            <a:avLst/>
          </a:prstGeom>
        </p:spPr>
        <p:txBody>
          <a:bodyPr lIns="89245" tIns="44623" rIns="89245" bIns="44623"/>
          <a:lstStyle/>
          <a:p>
            <a:pPr defTabSz="685772"/>
            <a:fld id="{B7096DCE-CDC8-48C1-81AF-DB9A017F1119}" type="slidenum">
              <a:rPr lang="en-US" smtClean="0">
                <a:solidFill>
                  <a:srgbClr val="000000"/>
                </a:solidFill>
              </a:rPr>
              <a:pPr defTabSz="685772"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1991438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4" y="1028702"/>
            <a:ext cx="8239208" cy="228600"/>
          </a:xfrm>
        </p:spPr>
        <p:txBody>
          <a:bodyPr lIns="0" anchor="b" anchorCtr="0">
            <a:noAutofit/>
          </a:bodyPr>
          <a:lstStyle>
            <a:lvl1pPr marL="0" indent="0" algn="l">
              <a:buFont typeface="Arial" pitchFamily="34" charset="0"/>
              <a:buNone/>
              <a:defRPr sz="1500" b="1" cap="all" spc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 smtClean="0"/>
              <a:t>CLICK TO EDIT SUBTITLE</a:t>
            </a:r>
            <a:endParaRPr lang="en-US" dirty="0"/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420541" y="186930"/>
            <a:ext cx="8275875" cy="560923"/>
          </a:xfrm>
        </p:spPr>
        <p:txBody>
          <a:bodyPr lIns="0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4457700"/>
            <a:ext cx="7162800" cy="228600"/>
          </a:xfrm>
        </p:spPr>
        <p:txBody>
          <a:bodyPr>
            <a:noAutofit/>
          </a:bodyPr>
          <a:lstStyle>
            <a:lvl1pPr marL="0" indent="0">
              <a:lnSpc>
                <a:spcPts val="1760"/>
              </a:lnSpc>
              <a:spcBef>
                <a:spcPts val="0"/>
              </a:spcBef>
              <a:spcAft>
                <a:spcPts val="0"/>
              </a:spcAft>
              <a:buNone/>
              <a:defRPr sz="1425" spc="-39" baseline="0"/>
            </a:lvl1pPr>
            <a:lvl2pPr marL="446821" indent="0">
              <a:buNone/>
              <a:defRPr sz="1200"/>
            </a:lvl2pPr>
            <a:lvl3pPr marL="893642" indent="0">
              <a:buNone/>
              <a:defRPr sz="1050"/>
            </a:lvl3pPr>
            <a:lvl4pPr marL="1340463" indent="0">
              <a:buNone/>
              <a:defRPr sz="900"/>
            </a:lvl4pPr>
            <a:lvl5pPr marL="1787286" indent="0">
              <a:buNone/>
              <a:defRPr sz="900"/>
            </a:lvl5pPr>
            <a:lvl6pPr marL="2234109" indent="0">
              <a:buNone/>
              <a:defRPr sz="900"/>
            </a:lvl6pPr>
            <a:lvl7pPr marL="2680929" indent="0">
              <a:buNone/>
              <a:defRPr sz="900"/>
            </a:lvl7pPr>
            <a:lvl8pPr marL="3127749" indent="0">
              <a:buNone/>
              <a:defRPr sz="900"/>
            </a:lvl8pPr>
            <a:lvl9pPr marL="357457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18"/>
          </p:nvPr>
        </p:nvSpPr>
        <p:spPr>
          <a:xfrm>
            <a:off x="460732" y="1353751"/>
            <a:ext cx="7179370" cy="113800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8" name="Date Placeholder 17"/>
          <p:cNvSpPr>
            <a:spLocks noGrp="1"/>
          </p:cNvSpPr>
          <p:nvPr>
            <p:ph type="dt" sz="half" idx="19"/>
          </p:nvPr>
        </p:nvSpPr>
        <p:spPr>
          <a:xfrm>
            <a:off x="905330" y="4743451"/>
            <a:ext cx="916070" cy="114300"/>
          </a:xfrm>
          <a:prstGeom prst="rect">
            <a:avLst/>
          </a:prstGeom>
        </p:spPr>
        <p:txBody>
          <a:bodyPr lIns="89245" tIns="44623" rIns="89245" bIns="44623"/>
          <a:lstStyle/>
          <a:p>
            <a:pPr defTabSz="685772"/>
            <a:fld id="{94A031A6-231F-41B1-8FB5-252CFBFB6E8B}" type="datetimeFigureOut">
              <a:rPr lang="en-US" smtClean="0">
                <a:solidFill>
                  <a:srgbClr val="000000"/>
                </a:solidFill>
              </a:rPr>
              <a:pPr defTabSz="685772"/>
              <a:t>9/29/2012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20"/>
          </p:nvPr>
        </p:nvSpPr>
        <p:spPr>
          <a:xfrm>
            <a:off x="460722" y="4743451"/>
            <a:ext cx="387316" cy="114300"/>
          </a:xfrm>
          <a:prstGeom prst="rect">
            <a:avLst/>
          </a:prstGeom>
        </p:spPr>
        <p:txBody>
          <a:bodyPr lIns="89245" tIns="44623" rIns="89245" bIns="44623"/>
          <a:lstStyle/>
          <a:p>
            <a:pPr defTabSz="685772"/>
            <a:fld id="{1BE899F3-4E0B-4238-9DE1-1E6603A4D861}" type="slidenum">
              <a:rPr lang="en-US" smtClean="0">
                <a:solidFill>
                  <a:srgbClr val="000000"/>
                </a:solidFill>
              </a:rPr>
              <a:pPr defTabSz="685772"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21"/>
          </p:nvPr>
        </p:nvSpPr>
        <p:spPr>
          <a:xfrm>
            <a:off x="460722" y="4846237"/>
            <a:ext cx="1360679" cy="96431"/>
          </a:xfrm>
          <a:prstGeom prst="rect">
            <a:avLst/>
          </a:prstGeom>
        </p:spPr>
        <p:txBody>
          <a:bodyPr lIns="89245" tIns="44623" rIns="89245" bIns="44623"/>
          <a:lstStyle/>
          <a:p>
            <a:pPr defTabSz="685772"/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90070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6.xml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39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42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41.xml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5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13" Type="http://schemas.openxmlformats.org/officeDocument/2006/relationships/slideLayout" Target="../slideLayouts/slideLayout58.xml"/><Relationship Id="rId18" Type="http://schemas.openxmlformats.org/officeDocument/2006/relationships/slideLayout" Target="../slideLayouts/slideLayout63.xml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12" Type="http://schemas.openxmlformats.org/officeDocument/2006/relationships/slideLayout" Target="../slideLayouts/slideLayout57.xml"/><Relationship Id="rId17" Type="http://schemas.openxmlformats.org/officeDocument/2006/relationships/slideLayout" Target="../slideLayouts/slideLayout62.xml"/><Relationship Id="rId2" Type="http://schemas.openxmlformats.org/officeDocument/2006/relationships/slideLayout" Target="../slideLayouts/slideLayout47.xml"/><Relationship Id="rId16" Type="http://schemas.openxmlformats.org/officeDocument/2006/relationships/slideLayout" Target="../slideLayouts/slideLayout61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0.xml"/><Relationship Id="rId1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55.xml"/><Relationship Id="rId19" Type="http://schemas.openxmlformats.org/officeDocument/2006/relationships/theme" Target="../theme/theme4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Relationship Id="rId14" Type="http://schemas.openxmlformats.org/officeDocument/2006/relationships/slideLayout" Target="../slideLayouts/slideLayout59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1.xml"/><Relationship Id="rId13" Type="http://schemas.openxmlformats.org/officeDocument/2006/relationships/slideLayout" Target="../slideLayouts/slideLayout76.xml"/><Relationship Id="rId18" Type="http://schemas.openxmlformats.org/officeDocument/2006/relationships/slideLayout" Target="../slideLayouts/slideLayout81.xml"/><Relationship Id="rId3" Type="http://schemas.openxmlformats.org/officeDocument/2006/relationships/slideLayout" Target="../slideLayouts/slideLayout66.xml"/><Relationship Id="rId7" Type="http://schemas.openxmlformats.org/officeDocument/2006/relationships/slideLayout" Target="../slideLayouts/slideLayout70.xml"/><Relationship Id="rId12" Type="http://schemas.openxmlformats.org/officeDocument/2006/relationships/slideLayout" Target="../slideLayouts/slideLayout75.xml"/><Relationship Id="rId17" Type="http://schemas.openxmlformats.org/officeDocument/2006/relationships/slideLayout" Target="../slideLayouts/slideLayout80.xml"/><Relationship Id="rId2" Type="http://schemas.openxmlformats.org/officeDocument/2006/relationships/slideLayout" Target="../slideLayouts/slideLayout65.xml"/><Relationship Id="rId16" Type="http://schemas.openxmlformats.org/officeDocument/2006/relationships/slideLayout" Target="../slideLayouts/slideLayout79.xml"/><Relationship Id="rId1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9.xml"/><Relationship Id="rId11" Type="http://schemas.openxmlformats.org/officeDocument/2006/relationships/slideLayout" Target="../slideLayouts/slideLayout74.xml"/><Relationship Id="rId5" Type="http://schemas.openxmlformats.org/officeDocument/2006/relationships/slideLayout" Target="../slideLayouts/slideLayout68.xml"/><Relationship Id="rId15" Type="http://schemas.openxmlformats.org/officeDocument/2006/relationships/slideLayout" Target="../slideLayouts/slideLayout78.xml"/><Relationship Id="rId10" Type="http://schemas.openxmlformats.org/officeDocument/2006/relationships/slideLayout" Target="../slideLayouts/slideLayout73.xml"/><Relationship Id="rId19" Type="http://schemas.openxmlformats.org/officeDocument/2006/relationships/theme" Target="../theme/theme5.xml"/><Relationship Id="rId4" Type="http://schemas.openxmlformats.org/officeDocument/2006/relationships/slideLayout" Target="../slideLayouts/slideLayout67.xml"/><Relationship Id="rId9" Type="http://schemas.openxmlformats.org/officeDocument/2006/relationships/slideLayout" Target="../slideLayouts/slideLayout72.xml"/><Relationship Id="rId14" Type="http://schemas.openxmlformats.org/officeDocument/2006/relationships/slideLayout" Target="../slideLayouts/slideLayout77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9.xml"/><Relationship Id="rId13" Type="http://schemas.openxmlformats.org/officeDocument/2006/relationships/slideLayout" Target="../slideLayouts/slideLayout94.xml"/><Relationship Id="rId18" Type="http://schemas.openxmlformats.org/officeDocument/2006/relationships/slideLayout" Target="../slideLayouts/slideLayout99.xml"/><Relationship Id="rId26" Type="http://schemas.openxmlformats.org/officeDocument/2006/relationships/slideLayout" Target="../slideLayouts/slideLayout107.xml"/><Relationship Id="rId3" Type="http://schemas.openxmlformats.org/officeDocument/2006/relationships/slideLayout" Target="../slideLayouts/slideLayout84.xml"/><Relationship Id="rId21" Type="http://schemas.openxmlformats.org/officeDocument/2006/relationships/slideLayout" Target="../slideLayouts/slideLayout102.xml"/><Relationship Id="rId7" Type="http://schemas.openxmlformats.org/officeDocument/2006/relationships/slideLayout" Target="../slideLayouts/slideLayout88.xml"/><Relationship Id="rId12" Type="http://schemas.openxmlformats.org/officeDocument/2006/relationships/slideLayout" Target="../slideLayouts/slideLayout93.xml"/><Relationship Id="rId17" Type="http://schemas.openxmlformats.org/officeDocument/2006/relationships/slideLayout" Target="../slideLayouts/slideLayout98.xml"/><Relationship Id="rId25" Type="http://schemas.openxmlformats.org/officeDocument/2006/relationships/slideLayout" Target="../slideLayouts/slideLayout106.xml"/><Relationship Id="rId2" Type="http://schemas.openxmlformats.org/officeDocument/2006/relationships/slideLayout" Target="../slideLayouts/slideLayout83.xml"/><Relationship Id="rId16" Type="http://schemas.openxmlformats.org/officeDocument/2006/relationships/slideLayout" Target="../slideLayouts/slideLayout97.xml"/><Relationship Id="rId20" Type="http://schemas.openxmlformats.org/officeDocument/2006/relationships/slideLayout" Target="../slideLayouts/slideLayout101.xml"/><Relationship Id="rId29" Type="http://schemas.openxmlformats.org/officeDocument/2006/relationships/slideLayout" Target="../slideLayouts/slideLayout110.xml"/><Relationship Id="rId1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92.xml"/><Relationship Id="rId24" Type="http://schemas.openxmlformats.org/officeDocument/2006/relationships/slideLayout" Target="../slideLayouts/slideLayout105.xml"/><Relationship Id="rId5" Type="http://schemas.openxmlformats.org/officeDocument/2006/relationships/slideLayout" Target="../slideLayouts/slideLayout86.xml"/><Relationship Id="rId15" Type="http://schemas.openxmlformats.org/officeDocument/2006/relationships/slideLayout" Target="../slideLayouts/slideLayout96.xml"/><Relationship Id="rId23" Type="http://schemas.openxmlformats.org/officeDocument/2006/relationships/slideLayout" Target="../slideLayouts/slideLayout104.xml"/><Relationship Id="rId28" Type="http://schemas.openxmlformats.org/officeDocument/2006/relationships/slideLayout" Target="../slideLayouts/slideLayout109.xml"/><Relationship Id="rId10" Type="http://schemas.openxmlformats.org/officeDocument/2006/relationships/slideLayout" Target="../slideLayouts/slideLayout91.xml"/><Relationship Id="rId19" Type="http://schemas.openxmlformats.org/officeDocument/2006/relationships/slideLayout" Target="../slideLayouts/slideLayout100.xml"/><Relationship Id="rId31" Type="http://schemas.openxmlformats.org/officeDocument/2006/relationships/theme" Target="../theme/theme6.xml"/><Relationship Id="rId4" Type="http://schemas.openxmlformats.org/officeDocument/2006/relationships/slideLayout" Target="../slideLayouts/slideLayout85.xml"/><Relationship Id="rId9" Type="http://schemas.openxmlformats.org/officeDocument/2006/relationships/slideLayout" Target="../slideLayouts/slideLayout90.xml"/><Relationship Id="rId14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103.xml"/><Relationship Id="rId27" Type="http://schemas.openxmlformats.org/officeDocument/2006/relationships/slideLayout" Target="../slideLayouts/slideLayout108.xml"/><Relationship Id="rId30" Type="http://schemas.openxmlformats.org/officeDocument/2006/relationships/slideLayout" Target="../slideLayouts/slideLayout1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9436" y="171450"/>
            <a:ext cx="8363938" cy="56784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390627" y="1085850"/>
            <a:ext cx="8366320" cy="38862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40258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2" r:id="rId21"/>
    <p:sldLayoutId id="2147483683" r:id="rId22"/>
    <p:sldLayoutId id="2147483684" r:id="rId23"/>
    <p:sldLayoutId id="2147483686" r:id="rId24"/>
    <p:sldLayoutId id="2147483687" r:id="rId25"/>
    <p:sldLayoutId id="2147483688" r:id="rId26"/>
    <p:sldLayoutId id="2147483735" r:id="rId27"/>
    <p:sldLayoutId id="2147483736" r:id="rId28"/>
    <p:sldLayoutId id="2147483790" r:id="rId29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l" defTabSz="685864" rtl="0" eaLnBrk="1" latinLnBrk="0" hangingPunct="1">
        <a:lnSpc>
          <a:spcPct val="90000"/>
        </a:lnSpc>
        <a:spcBef>
          <a:spcPct val="0"/>
        </a:spcBef>
        <a:buNone/>
        <a:defRPr lang="en-US" sz="4100" b="0" kern="1200" cap="none" spc="-75" baseline="0" dirty="0" smtClean="0">
          <a:ln w="3175">
            <a:noFill/>
          </a:ln>
          <a:solidFill>
            <a:schemeClr val="accent1">
              <a:alpha val="99000"/>
            </a:schemeClr>
          </a:solidFill>
          <a:effectLst/>
          <a:latin typeface="+mj-lt"/>
          <a:ea typeface="+mn-ea"/>
          <a:cs typeface="Arial" charset="0"/>
        </a:defRPr>
      </a:lvl1pPr>
    </p:titleStyle>
    <p:bodyStyle>
      <a:lvl1pPr marL="254828" marR="0" indent="-254828" algn="l" defTabSz="685864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700" kern="1200" spc="-53" baseline="0">
          <a:solidFill>
            <a:schemeClr val="tx1">
              <a:alpha val="99000"/>
            </a:schemeClr>
          </a:solidFill>
          <a:latin typeface="+mn-lt"/>
          <a:ea typeface="+mn-ea"/>
          <a:cs typeface="+mn-cs"/>
        </a:defRPr>
      </a:lvl1pPr>
      <a:lvl2pPr marL="429873" marR="0" indent="-175046" algn="l" defTabSz="685864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itchFamily="2" charset="2"/>
        <a:buChar char=""/>
        <a:tabLst/>
        <a:defRPr sz="1800" kern="1200" spc="0" baseline="0">
          <a:solidFill>
            <a:schemeClr val="tx1">
              <a:alpha val="99000"/>
            </a:schemeClr>
          </a:solidFill>
          <a:latin typeface="+mn-lt"/>
          <a:ea typeface="+mn-ea"/>
          <a:cs typeface="+mn-cs"/>
        </a:defRPr>
      </a:lvl2pPr>
      <a:lvl3pPr marL="598965" marR="0" indent="-169091" algn="l" defTabSz="685864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itchFamily="2" charset="2"/>
        <a:buChar char=""/>
        <a:tabLst>
          <a:tab pos="598965" algn="l"/>
        </a:tabLst>
        <a:defRPr sz="1800" kern="1200" spc="0" baseline="0">
          <a:solidFill>
            <a:schemeClr val="tx1">
              <a:alpha val="99000"/>
            </a:schemeClr>
          </a:solidFill>
          <a:latin typeface="+mn-lt"/>
          <a:ea typeface="+mn-ea"/>
          <a:cs typeface="+mn-cs"/>
        </a:defRPr>
      </a:lvl3pPr>
      <a:lvl4pPr marL="772819" marR="0" indent="-173854" algn="l" defTabSz="685864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itchFamily="2" charset="2"/>
        <a:buChar char=""/>
        <a:tabLst/>
        <a:defRPr sz="1500" kern="1200" spc="0" baseline="0">
          <a:solidFill>
            <a:schemeClr val="tx1">
              <a:alpha val="99000"/>
            </a:schemeClr>
          </a:solidFill>
          <a:latin typeface="+mn-lt"/>
          <a:ea typeface="+mn-ea"/>
          <a:cs typeface="+mn-cs"/>
        </a:defRPr>
      </a:lvl4pPr>
      <a:lvl5pPr marL="941910" marR="0" indent="-169091" algn="l" defTabSz="685864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itchFamily="2" charset="2"/>
        <a:buChar char=""/>
        <a:tabLst>
          <a:tab pos="941910" algn="l"/>
        </a:tabLst>
        <a:defRPr sz="1500" kern="1200" spc="0" baseline="0">
          <a:solidFill>
            <a:schemeClr val="tx1">
              <a:alpha val="99000"/>
            </a:schemeClr>
          </a:solidFill>
          <a:latin typeface="+mn-lt"/>
          <a:ea typeface="+mn-ea"/>
          <a:cs typeface="+mn-cs"/>
        </a:defRPr>
      </a:lvl5pPr>
      <a:lvl6pPr marL="1886126" indent="-171466" algn="l" defTabSz="685864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9058" indent="-171466" algn="l" defTabSz="685864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990" indent="-171466" algn="l" defTabSz="685864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922" indent="-171466" algn="l" defTabSz="685864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64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32" algn="l" defTabSz="685864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64" algn="l" defTabSz="685864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96" algn="l" defTabSz="685864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728" algn="l" defTabSz="685864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660" algn="l" defTabSz="685864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592" algn="l" defTabSz="685864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524" algn="l" defTabSz="685864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456" algn="l" defTabSz="685864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9436" y="171450"/>
            <a:ext cx="8363938" cy="56784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390627" y="1085850"/>
            <a:ext cx="8366320" cy="38862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320897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704" r:id="rId8"/>
    <p:sldLayoutId id="2147483705" r:id="rId9"/>
    <p:sldLayoutId id="2147483789" r:id="rId10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l" defTabSz="685864" rtl="0" eaLnBrk="1" latinLnBrk="0" hangingPunct="1">
        <a:lnSpc>
          <a:spcPct val="90000"/>
        </a:lnSpc>
        <a:spcBef>
          <a:spcPct val="0"/>
        </a:spcBef>
        <a:buNone/>
        <a:defRPr lang="en-US" sz="4100" b="0" kern="1200" cap="none" spc="-75" baseline="0" dirty="0" smtClean="0">
          <a:ln w="3175">
            <a:noFill/>
          </a:ln>
          <a:solidFill>
            <a:schemeClr val="bg2">
              <a:alpha val="99000"/>
            </a:schemeClr>
          </a:solidFill>
          <a:effectLst/>
          <a:latin typeface="+mj-lt"/>
          <a:ea typeface="+mn-ea"/>
          <a:cs typeface="Arial" charset="0"/>
        </a:defRPr>
      </a:lvl1pPr>
    </p:titleStyle>
    <p:bodyStyle>
      <a:lvl1pPr marL="254828" marR="0" indent="-254828" algn="l" defTabSz="685864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700" kern="1200" spc="-53" baseline="0">
          <a:solidFill>
            <a:schemeClr val="bg1">
              <a:lumMod val="75000"/>
              <a:lumOff val="25000"/>
              <a:alpha val="99000"/>
            </a:schemeClr>
          </a:solidFill>
          <a:latin typeface="+mn-lt"/>
          <a:ea typeface="+mn-ea"/>
          <a:cs typeface="+mn-cs"/>
        </a:defRPr>
      </a:lvl1pPr>
      <a:lvl2pPr marL="429873" marR="0" indent="-175046" algn="l" defTabSz="685864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itchFamily="2" charset="2"/>
        <a:buChar char=""/>
        <a:tabLst/>
        <a:defRPr sz="1800" kern="1200" spc="0" baseline="0">
          <a:solidFill>
            <a:schemeClr val="bg1">
              <a:lumMod val="75000"/>
              <a:lumOff val="25000"/>
              <a:alpha val="99000"/>
            </a:schemeClr>
          </a:solidFill>
          <a:latin typeface="+mn-lt"/>
          <a:ea typeface="+mn-ea"/>
          <a:cs typeface="+mn-cs"/>
        </a:defRPr>
      </a:lvl2pPr>
      <a:lvl3pPr marL="598965" marR="0" indent="-169091" algn="l" defTabSz="685864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itchFamily="2" charset="2"/>
        <a:buChar char=""/>
        <a:tabLst>
          <a:tab pos="598965" algn="l"/>
        </a:tabLst>
        <a:defRPr sz="1800" kern="1200" spc="0" baseline="0">
          <a:solidFill>
            <a:schemeClr val="bg1">
              <a:lumMod val="75000"/>
              <a:lumOff val="25000"/>
              <a:alpha val="99000"/>
            </a:schemeClr>
          </a:solidFill>
          <a:latin typeface="+mn-lt"/>
          <a:ea typeface="+mn-ea"/>
          <a:cs typeface="+mn-cs"/>
        </a:defRPr>
      </a:lvl3pPr>
      <a:lvl4pPr marL="772819" marR="0" indent="-173854" algn="l" defTabSz="685864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itchFamily="2" charset="2"/>
        <a:buChar char=""/>
        <a:tabLst/>
        <a:defRPr sz="1500" kern="1200" spc="0" baseline="0">
          <a:solidFill>
            <a:schemeClr val="bg1">
              <a:lumMod val="75000"/>
              <a:lumOff val="25000"/>
              <a:alpha val="99000"/>
            </a:schemeClr>
          </a:solidFill>
          <a:latin typeface="+mn-lt"/>
          <a:ea typeface="+mn-ea"/>
          <a:cs typeface="+mn-cs"/>
        </a:defRPr>
      </a:lvl4pPr>
      <a:lvl5pPr marL="941910" marR="0" indent="-169091" algn="l" defTabSz="685864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itchFamily="2" charset="2"/>
        <a:buChar char=""/>
        <a:tabLst>
          <a:tab pos="941910" algn="l"/>
        </a:tabLst>
        <a:defRPr sz="1500" kern="1200" spc="0" baseline="0">
          <a:solidFill>
            <a:schemeClr val="bg1">
              <a:lumMod val="75000"/>
              <a:lumOff val="25000"/>
              <a:alpha val="99000"/>
            </a:schemeClr>
          </a:solidFill>
          <a:latin typeface="+mn-lt"/>
          <a:ea typeface="+mn-ea"/>
          <a:cs typeface="+mn-cs"/>
        </a:defRPr>
      </a:lvl5pPr>
      <a:lvl6pPr marL="1886126" indent="-171466" algn="l" defTabSz="685864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9058" indent="-171466" algn="l" defTabSz="685864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990" indent="-171466" algn="l" defTabSz="685864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922" indent="-171466" algn="l" defTabSz="685864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64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32" algn="l" defTabSz="685864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64" algn="l" defTabSz="685864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96" algn="l" defTabSz="685864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728" algn="l" defTabSz="685864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660" algn="l" defTabSz="685864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592" algn="l" defTabSz="685864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524" algn="l" defTabSz="685864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456" algn="l" defTabSz="685864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-11338" y="0"/>
            <a:ext cx="9155339" cy="5143500"/>
            <a:chOff x="-11340" y="0"/>
            <a:chExt cx="9155340" cy="6858000"/>
          </a:xfrm>
        </p:grpSpPr>
        <p:sp>
          <p:nvSpPr>
            <p:cNvPr id="13" name="Rectangle 12"/>
            <p:cNvSpPr/>
            <p:nvPr userDrawn="1"/>
          </p:nvSpPr>
          <p:spPr>
            <a:xfrm>
              <a:off x="0" y="0"/>
              <a:ext cx="9144000" cy="6858000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alpha val="0"/>
                  </a:schemeClr>
                </a:gs>
                <a:gs pos="63000">
                  <a:schemeClr val="bg1">
                    <a:alpha val="0"/>
                  </a:schemeClr>
                </a:gs>
                <a:gs pos="82000">
                  <a:schemeClr val="bg1">
                    <a:lumMod val="95000"/>
                    <a:alpha val="50000"/>
                  </a:schemeClr>
                </a:gs>
                <a:gs pos="100000">
                  <a:srgbClr val="E2E2E2">
                    <a:alpha val="5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grpSp>
          <p:nvGrpSpPr>
            <p:cNvPr id="9" name="Group 8"/>
            <p:cNvGrpSpPr/>
            <p:nvPr userDrawn="1"/>
          </p:nvGrpSpPr>
          <p:grpSpPr>
            <a:xfrm>
              <a:off x="-11340" y="0"/>
              <a:ext cx="9155340" cy="6858000"/>
              <a:chOff x="-11340" y="0"/>
              <a:chExt cx="9155340" cy="6858000"/>
            </a:xfrm>
          </p:grpSpPr>
          <p:sp>
            <p:nvSpPr>
              <p:cNvPr id="7" name="Rectangle 6"/>
              <p:cNvSpPr/>
              <p:nvPr userDrawn="1"/>
            </p:nvSpPr>
            <p:spPr>
              <a:xfrm>
                <a:off x="-11340" y="0"/>
                <a:ext cx="9144001" cy="6858000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alpha val="0"/>
                    </a:schemeClr>
                  </a:gs>
                  <a:gs pos="63000">
                    <a:schemeClr val="bg1">
                      <a:alpha val="0"/>
                    </a:schemeClr>
                  </a:gs>
                  <a:gs pos="82000">
                    <a:schemeClr val="bg1">
                      <a:lumMod val="95000"/>
                      <a:alpha val="50000"/>
                    </a:schemeClr>
                  </a:gs>
                  <a:gs pos="100000">
                    <a:srgbClr val="E2E2E2">
                      <a:alpha val="50000"/>
                    </a:srgbClr>
                  </a:gs>
                </a:gsLst>
                <a:path path="circle">
                  <a:fillToRect l="100000" t="100000"/>
                </a:path>
                <a:tileRect r="-100000" b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" name="Rectangle 7"/>
              <p:cNvSpPr/>
              <p:nvPr userDrawn="1"/>
            </p:nvSpPr>
            <p:spPr>
              <a:xfrm>
                <a:off x="0" y="3581400"/>
                <a:ext cx="9144000" cy="3276600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alpha val="0"/>
                    </a:schemeClr>
                  </a:gs>
                  <a:gs pos="100000">
                    <a:schemeClr val="bg1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21495" y="186928"/>
            <a:ext cx="8274921" cy="857250"/>
          </a:xfrm>
          <a:prstGeom prst="rect">
            <a:avLst/>
          </a:prstGeom>
        </p:spPr>
        <p:txBody>
          <a:bodyPr vert="horz" lIns="0" tIns="34335" rIns="68672" bIns="34335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0730" y="1353743"/>
            <a:ext cx="7179371" cy="3103959"/>
          </a:xfrm>
          <a:prstGeom prst="rect">
            <a:avLst/>
          </a:prstGeom>
        </p:spPr>
        <p:txBody>
          <a:bodyPr vert="horz" lIns="0" tIns="34335" rIns="68672" bIns="34335" rtlCol="0">
            <a:no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17" name="Picture 2" descr="\\windesign\secure\_Projects\BrandUX\_Windows_8\Internal Identity\ppt templates\wind8ws_large_final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59713" y="4704588"/>
            <a:ext cx="1210913" cy="400050"/>
          </a:xfrm>
          <a:prstGeom prst="rect">
            <a:avLst/>
          </a:prstGeom>
          <a:extLst/>
        </p:spPr>
      </p:pic>
      <p:sp>
        <p:nvSpPr>
          <p:cNvPr id="21" name="Footer Placeholder 14"/>
          <p:cNvSpPr>
            <a:spLocks noGrp="1"/>
          </p:cNvSpPr>
          <p:nvPr>
            <p:ph type="ftr" sz="quarter" idx="3"/>
          </p:nvPr>
        </p:nvSpPr>
        <p:spPr>
          <a:xfrm>
            <a:off x="460730" y="4846242"/>
            <a:ext cx="1360679" cy="96431"/>
          </a:xfrm>
          <a:prstGeom prst="rect">
            <a:avLst/>
          </a:prstGeom>
        </p:spPr>
        <p:txBody>
          <a:bodyPr vert="horz" lIns="0" tIns="34335" rIns="68672" bIns="34335" rtlCol="0" anchor="ctr" anchorCtr="0"/>
          <a:lstStyle>
            <a:lvl1pPr algn="ctr">
              <a:defRPr sz="600" baseline="0">
                <a:solidFill>
                  <a:srgbClr val="808285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22" name="Slide Number Placeholder 15"/>
          <p:cNvSpPr>
            <a:spLocks noGrp="1"/>
          </p:cNvSpPr>
          <p:nvPr>
            <p:ph type="sldNum" sz="quarter" idx="4"/>
          </p:nvPr>
        </p:nvSpPr>
        <p:spPr>
          <a:xfrm>
            <a:off x="460721" y="4743450"/>
            <a:ext cx="387316" cy="114300"/>
          </a:xfrm>
          <a:prstGeom prst="rect">
            <a:avLst/>
          </a:prstGeom>
        </p:spPr>
        <p:txBody>
          <a:bodyPr vert="horz" lIns="0" tIns="34335" rIns="68672" bIns="34335" rtlCol="0" anchor="ctr" anchorCtr="0"/>
          <a:lstStyle>
            <a:lvl1pPr algn="r">
              <a:defRPr sz="600" baseline="0">
                <a:solidFill>
                  <a:srgbClr val="808285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fld id="{125F6646-975B-4C74-80DD-EF324C50A5E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3" name="Date Placeholder 3"/>
          <p:cNvSpPr>
            <a:spLocks noGrp="1"/>
          </p:cNvSpPr>
          <p:nvPr>
            <p:ph type="dt" sz="half" idx="2"/>
          </p:nvPr>
        </p:nvSpPr>
        <p:spPr>
          <a:xfrm>
            <a:off x="905338" y="4743450"/>
            <a:ext cx="916071" cy="114300"/>
          </a:xfrm>
          <a:prstGeom prst="rect">
            <a:avLst/>
          </a:prstGeom>
        </p:spPr>
        <p:txBody>
          <a:bodyPr vert="horz" lIns="0" tIns="34335" rIns="68672" bIns="34335" rtlCol="0" anchor="ctr" anchorCtr="0"/>
          <a:lstStyle>
            <a:lvl1pPr algn="l">
              <a:defRPr sz="600">
                <a:solidFill>
                  <a:srgbClr val="808285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fld id="{939A9784-E11C-4866-94B9-8D8EADD0446E}" type="datetimeFigureOut">
              <a:rPr lang="en-US" smtClean="0"/>
              <a:pPr/>
              <a:t>9/29/2012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125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3" r:id="rId5"/>
    <p:sldLayoutId id="2147483714" r:id="rId6"/>
  </p:sldLayoutIdLst>
  <p:timing>
    <p:tnLst>
      <p:par>
        <p:cTn id="1" dur="indefinite" restart="never" nodeType="tmRoot"/>
      </p:par>
    </p:tnLst>
  </p:timing>
  <p:txStyles>
    <p:titleStyle>
      <a:lvl1pPr algn="l" defTabSz="686713" rtl="0" eaLnBrk="1" latinLnBrk="0" hangingPunct="1">
        <a:lnSpc>
          <a:spcPts val="3605"/>
        </a:lnSpc>
        <a:spcBef>
          <a:spcPct val="0"/>
        </a:spcBef>
        <a:buNone/>
        <a:defRPr sz="3600" kern="1200" spc="-150" baseline="0">
          <a:solidFill>
            <a:srgbClr val="00B9F2"/>
          </a:solidFill>
          <a:latin typeface="Segoe UI Light" pitchFamily="34" charset="0"/>
          <a:ea typeface="+mj-ea"/>
          <a:cs typeface="+mj-cs"/>
        </a:defRPr>
      </a:lvl1pPr>
    </p:titleStyle>
    <p:bodyStyle>
      <a:lvl1pPr marL="257517" indent="-257517" algn="l" defTabSz="686713" rtl="0" eaLnBrk="1" latinLnBrk="0" hangingPunct="1">
        <a:lnSpc>
          <a:spcPct val="85000"/>
        </a:lnSpc>
        <a:spcBef>
          <a:spcPts val="1803"/>
        </a:spcBef>
        <a:spcAft>
          <a:spcPts val="0"/>
        </a:spcAft>
        <a:buClr>
          <a:srgbClr val="00B0F0"/>
        </a:buClr>
        <a:buSzPct val="100000"/>
        <a:buFont typeface="Wingdings" pitchFamily="2" charset="2"/>
        <a:buChar char="§"/>
        <a:defRPr sz="1800" kern="1200" spc="-53" baseline="0">
          <a:solidFill>
            <a:srgbClr val="666666"/>
          </a:solidFill>
          <a:latin typeface="Segoe UI" pitchFamily="34" charset="0"/>
          <a:ea typeface="Segoe UI" pitchFamily="34" charset="0"/>
          <a:cs typeface="Segoe UI" pitchFamily="34" charset="0"/>
        </a:defRPr>
      </a:lvl1pPr>
      <a:lvl2pPr marL="557955" indent="-214598" algn="l" defTabSz="686713" rtl="0" eaLnBrk="1" latinLnBrk="0" hangingPunct="1">
        <a:lnSpc>
          <a:spcPct val="85000"/>
        </a:lnSpc>
        <a:spcBef>
          <a:spcPts val="451"/>
        </a:spcBef>
        <a:spcAft>
          <a:spcPts val="0"/>
        </a:spcAft>
        <a:buClr>
          <a:srgbClr val="00B0F0"/>
        </a:buClr>
        <a:buSzPct val="100000"/>
        <a:buFont typeface="Wingdings" pitchFamily="2" charset="2"/>
        <a:buChar char="§"/>
        <a:defRPr sz="1500" kern="1200" spc="-53" baseline="0">
          <a:solidFill>
            <a:srgbClr val="666666"/>
          </a:solidFill>
          <a:latin typeface="Segoe UI" pitchFamily="34" charset="0"/>
          <a:ea typeface="Segoe UI" pitchFamily="34" charset="0"/>
          <a:cs typeface="Segoe UI" pitchFamily="34" charset="0"/>
        </a:defRPr>
      </a:lvl2pPr>
      <a:lvl3pPr marL="858391" indent="-171677" algn="l" defTabSz="686713" rtl="0" eaLnBrk="1" latinLnBrk="0" hangingPunct="1">
        <a:lnSpc>
          <a:spcPct val="85000"/>
        </a:lnSpc>
        <a:spcBef>
          <a:spcPts val="451"/>
        </a:spcBef>
        <a:spcAft>
          <a:spcPts val="0"/>
        </a:spcAft>
        <a:buClr>
          <a:srgbClr val="00B0F0"/>
        </a:buClr>
        <a:buFont typeface="Wingdings" pitchFamily="2" charset="2"/>
        <a:buChar char="§"/>
        <a:defRPr sz="1400" kern="1200" spc="-53" baseline="0">
          <a:solidFill>
            <a:srgbClr val="666666"/>
          </a:solidFill>
          <a:latin typeface="Segoe UI" pitchFamily="34" charset="0"/>
          <a:ea typeface="Segoe UI" pitchFamily="34" charset="0"/>
          <a:cs typeface="Segoe UI" pitchFamily="34" charset="0"/>
        </a:defRPr>
      </a:lvl3pPr>
      <a:lvl4pPr marL="1201747" indent="-171677" algn="l" defTabSz="686713" rtl="0" eaLnBrk="1" latinLnBrk="0" hangingPunct="1">
        <a:lnSpc>
          <a:spcPct val="85000"/>
        </a:lnSpc>
        <a:spcBef>
          <a:spcPts val="451"/>
        </a:spcBef>
        <a:spcAft>
          <a:spcPts val="0"/>
        </a:spcAft>
        <a:buClr>
          <a:srgbClr val="00B0F0"/>
        </a:buClr>
        <a:buFont typeface="Wingdings" pitchFamily="2" charset="2"/>
        <a:buChar char="§"/>
        <a:defRPr sz="1400" kern="1200" spc="-53" baseline="0">
          <a:solidFill>
            <a:srgbClr val="666666"/>
          </a:solidFill>
          <a:latin typeface="Segoe UI" pitchFamily="34" charset="0"/>
          <a:ea typeface="Segoe UI" pitchFamily="34" charset="0"/>
          <a:cs typeface="Segoe UI" pitchFamily="34" charset="0"/>
        </a:defRPr>
      </a:lvl4pPr>
      <a:lvl5pPr marL="1545104" indent="-171677" algn="l" defTabSz="686713" rtl="0" eaLnBrk="1" latinLnBrk="0" hangingPunct="1">
        <a:lnSpc>
          <a:spcPct val="85000"/>
        </a:lnSpc>
        <a:spcBef>
          <a:spcPts val="451"/>
        </a:spcBef>
        <a:spcAft>
          <a:spcPts val="0"/>
        </a:spcAft>
        <a:buClr>
          <a:srgbClr val="00B0F0"/>
        </a:buClr>
        <a:buFont typeface="Wingdings" pitchFamily="2" charset="2"/>
        <a:buChar char="§"/>
        <a:defRPr sz="1400" kern="1200" spc="-53" baseline="0">
          <a:solidFill>
            <a:srgbClr val="666666"/>
          </a:solidFill>
          <a:latin typeface="Segoe UI" pitchFamily="34" charset="0"/>
          <a:ea typeface="Segoe UI" pitchFamily="34" charset="0"/>
          <a:cs typeface="Segoe UI" pitchFamily="34" charset="0"/>
        </a:defRPr>
      </a:lvl5pPr>
      <a:lvl6pPr marL="1888460" indent="-171677" algn="l" defTabSz="68671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31816" indent="-171677" algn="l" defTabSz="68671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5173" indent="-171677" algn="l" defTabSz="68671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8529" indent="-171677" algn="l" defTabSz="68671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671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3356" algn="l" defTabSz="68671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6713" algn="l" defTabSz="68671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30069" algn="l" defTabSz="68671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3425" algn="l" defTabSz="68671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6782" algn="l" defTabSz="68671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60138" algn="l" defTabSz="68671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3494" algn="l" defTabSz="68671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6850" algn="l" defTabSz="68671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9436" y="171450"/>
            <a:ext cx="8363938" cy="56784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390627" y="1085850"/>
            <a:ext cx="8366320" cy="38862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04670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7" r:id="rId1"/>
    <p:sldLayoutId id="2147483718" r:id="rId2"/>
    <p:sldLayoutId id="2147483719" r:id="rId3"/>
    <p:sldLayoutId id="2147483720" r:id="rId4"/>
    <p:sldLayoutId id="2147483721" r:id="rId5"/>
    <p:sldLayoutId id="2147483722" r:id="rId6"/>
    <p:sldLayoutId id="2147483723" r:id="rId7"/>
    <p:sldLayoutId id="2147483724" r:id="rId8"/>
    <p:sldLayoutId id="2147483725" r:id="rId9"/>
    <p:sldLayoutId id="2147483726" r:id="rId10"/>
    <p:sldLayoutId id="2147483727" r:id="rId11"/>
    <p:sldLayoutId id="2147483728" r:id="rId12"/>
    <p:sldLayoutId id="2147483729" r:id="rId13"/>
    <p:sldLayoutId id="2147483730" r:id="rId14"/>
    <p:sldLayoutId id="2147483731" r:id="rId15"/>
    <p:sldLayoutId id="2147483732" r:id="rId16"/>
    <p:sldLayoutId id="2147483733" r:id="rId17"/>
    <p:sldLayoutId id="2147483734" r:id="rId18"/>
  </p:sldLayoutIdLst>
  <p:transition>
    <p:fade/>
  </p:transition>
  <p:timing>
    <p:tnLst>
      <p:par>
        <p:cTn id="1" dur="indefinite" restart="never" nodeType="tmRoot"/>
      </p:par>
    </p:tnLst>
  </p:timing>
  <p:hf hdr="0" dt="0"/>
  <p:txStyles>
    <p:titleStyle>
      <a:lvl1pPr algn="l" defTabSz="685864" rtl="0" eaLnBrk="1" latinLnBrk="0" hangingPunct="1">
        <a:lnSpc>
          <a:spcPct val="90000"/>
        </a:lnSpc>
        <a:spcBef>
          <a:spcPct val="0"/>
        </a:spcBef>
        <a:buNone/>
        <a:defRPr lang="en-US" sz="4100" b="0" kern="1200" cap="none" spc="-75" baseline="0" dirty="0" smtClean="0">
          <a:ln w="3175">
            <a:noFill/>
          </a:ln>
          <a:solidFill>
            <a:schemeClr val="bg2">
              <a:alpha val="99000"/>
            </a:schemeClr>
          </a:solidFill>
          <a:effectLst/>
          <a:latin typeface="+mj-lt"/>
          <a:ea typeface="+mn-ea"/>
          <a:cs typeface="Arial" charset="0"/>
        </a:defRPr>
      </a:lvl1pPr>
    </p:titleStyle>
    <p:bodyStyle>
      <a:lvl1pPr marL="254828" marR="0" indent="-254828" algn="l" defTabSz="685864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700" kern="1200" spc="-53" baseline="0">
          <a:solidFill>
            <a:schemeClr val="bg1">
              <a:lumMod val="75000"/>
              <a:lumOff val="25000"/>
              <a:alpha val="99000"/>
            </a:schemeClr>
          </a:solidFill>
          <a:latin typeface="+mn-lt"/>
          <a:ea typeface="+mn-ea"/>
          <a:cs typeface="+mn-cs"/>
        </a:defRPr>
      </a:lvl1pPr>
      <a:lvl2pPr marL="429873" marR="0" indent="-175046" algn="l" defTabSz="685864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itchFamily="2" charset="2"/>
        <a:buChar char=""/>
        <a:tabLst/>
        <a:defRPr sz="1800" kern="1200" spc="0" baseline="0">
          <a:solidFill>
            <a:schemeClr val="bg1">
              <a:lumMod val="75000"/>
              <a:lumOff val="25000"/>
              <a:alpha val="99000"/>
            </a:schemeClr>
          </a:solidFill>
          <a:latin typeface="+mn-lt"/>
          <a:ea typeface="+mn-ea"/>
          <a:cs typeface="+mn-cs"/>
        </a:defRPr>
      </a:lvl2pPr>
      <a:lvl3pPr marL="598965" marR="0" indent="-169091" algn="l" defTabSz="685864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itchFamily="2" charset="2"/>
        <a:buChar char=""/>
        <a:tabLst>
          <a:tab pos="598965" algn="l"/>
        </a:tabLst>
        <a:defRPr sz="1800" kern="1200" spc="0" baseline="0">
          <a:solidFill>
            <a:schemeClr val="bg1">
              <a:lumMod val="75000"/>
              <a:lumOff val="25000"/>
              <a:alpha val="99000"/>
            </a:schemeClr>
          </a:solidFill>
          <a:latin typeface="+mn-lt"/>
          <a:ea typeface="+mn-ea"/>
          <a:cs typeface="+mn-cs"/>
        </a:defRPr>
      </a:lvl3pPr>
      <a:lvl4pPr marL="772819" marR="0" indent="-173854" algn="l" defTabSz="685864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itchFamily="2" charset="2"/>
        <a:buChar char=""/>
        <a:tabLst/>
        <a:defRPr sz="1500" kern="1200" spc="0" baseline="0">
          <a:solidFill>
            <a:schemeClr val="bg1">
              <a:lumMod val="75000"/>
              <a:lumOff val="25000"/>
              <a:alpha val="99000"/>
            </a:schemeClr>
          </a:solidFill>
          <a:latin typeface="+mn-lt"/>
          <a:ea typeface="+mn-ea"/>
          <a:cs typeface="+mn-cs"/>
        </a:defRPr>
      </a:lvl4pPr>
      <a:lvl5pPr marL="941910" marR="0" indent="-169091" algn="l" defTabSz="685864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itchFamily="2" charset="2"/>
        <a:buChar char=""/>
        <a:tabLst>
          <a:tab pos="941910" algn="l"/>
        </a:tabLst>
        <a:defRPr sz="1500" kern="1200" spc="0" baseline="0">
          <a:solidFill>
            <a:schemeClr val="bg1">
              <a:lumMod val="75000"/>
              <a:lumOff val="25000"/>
              <a:alpha val="99000"/>
            </a:schemeClr>
          </a:solidFill>
          <a:latin typeface="+mn-lt"/>
          <a:ea typeface="+mn-ea"/>
          <a:cs typeface="+mn-cs"/>
        </a:defRPr>
      </a:lvl5pPr>
      <a:lvl6pPr marL="1886126" indent="-171466" algn="l" defTabSz="685864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9058" indent="-171466" algn="l" defTabSz="685864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990" indent="-171466" algn="l" defTabSz="685864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922" indent="-171466" algn="l" defTabSz="685864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64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32" algn="l" defTabSz="685864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64" algn="l" defTabSz="685864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96" algn="l" defTabSz="685864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728" algn="l" defTabSz="685864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660" algn="l" defTabSz="685864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592" algn="l" defTabSz="685864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524" algn="l" defTabSz="685864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456" algn="l" defTabSz="685864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9436" y="171450"/>
            <a:ext cx="8363938" cy="56092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390627" y="1085850"/>
            <a:ext cx="8366320" cy="38862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067831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40" r:id="rId3"/>
    <p:sldLayoutId id="2147483741" r:id="rId4"/>
    <p:sldLayoutId id="2147483742" r:id="rId5"/>
    <p:sldLayoutId id="2147483743" r:id="rId6"/>
    <p:sldLayoutId id="2147483744" r:id="rId7"/>
    <p:sldLayoutId id="2147483745" r:id="rId8"/>
    <p:sldLayoutId id="2147483746" r:id="rId9"/>
    <p:sldLayoutId id="2147483747" r:id="rId10"/>
    <p:sldLayoutId id="2147483748" r:id="rId11"/>
    <p:sldLayoutId id="2147483749" r:id="rId12"/>
    <p:sldLayoutId id="2147483750" r:id="rId13"/>
    <p:sldLayoutId id="2147483751" r:id="rId14"/>
    <p:sldLayoutId id="2147483752" r:id="rId15"/>
    <p:sldLayoutId id="2147483753" r:id="rId16"/>
    <p:sldLayoutId id="2147483754" r:id="rId17"/>
    <p:sldLayoutId id="2147483756" r:id="rId18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l" defTabSz="685772" rtl="0" eaLnBrk="1" latinLnBrk="0" hangingPunct="1">
        <a:lnSpc>
          <a:spcPct val="90000"/>
        </a:lnSpc>
        <a:spcBef>
          <a:spcPct val="0"/>
        </a:spcBef>
        <a:buNone/>
        <a:defRPr lang="en-US" sz="4050" b="0" kern="1200" cap="none" spc="-75" baseline="0" dirty="0" smtClean="0">
          <a:ln w="3175">
            <a:noFill/>
          </a:ln>
          <a:solidFill>
            <a:schemeClr val="bg2">
              <a:alpha val="99000"/>
            </a:schemeClr>
          </a:solidFill>
          <a:effectLst/>
          <a:latin typeface="+mj-lt"/>
          <a:ea typeface="+mn-ea"/>
          <a:cs typeface="Arial" charset="0"/>
        </a:defRPr>
      </a:lvl1pPr>
    </p:titleStyle>
    <p:bodyStyle>
      <a:lvl1pPr marL="254794" marR="0" indent="-254794" algn="l" defTabSz="68577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700" kern="1200" spc="-53" baseline="0">
          <a:solidFill>
            <a:schemeClr val="bg1">
              <a:lumMod val="75000"/>
              <a:lumOff val="25000"/>
              <a:alpha val="99000"/>
            </a:schemeClr>
          </a:solidFill>
          <a:latin typeface="+mn-lt"/>
          <a:ea typeface="+mn-ea"/>
          <a:cs typeface="+mn-cs"/>
        </a:defRPr>
      </a:lvl1pPr>
      <a:lvl2pPr marL="429816" marR="0" indent="-175022" algn="l" defTabSz="68577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itchFamily="2" charset="2"/>
        <a:buChar char=""/>
        <a:tabLst/>
        <a:defRPr sz="1800" kern="1200" spc="0" baseline="0">
          <a:solidFill>
            <a:schemeClr val="bg1">
              <a:lumMod val="75000"/>
              <a:lumOff val="25000"/>
              <a:alpha val="99000"/>
            </a:schemeClr>
          </a:solidFill>
          <a:latin typeface="+mn-lt"/>
          <a:ea typeface="+mn-ea"/>
          <a:cs typeface="+mn-cs"/>
        </a:defRPr>
      </a:lvl2pPr>
      <a:lvl3pPr marL="598885" marR="0" indent="-169069" algn="l" defTabSz="68577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itchFamily="2" charset="2"/>
        <a:buChar char=""/>
        <a:tabLst>
          <a:tab pos="598885" algn="l"/>
        </a:tabLst>
        <a:defRPr sz="1800" kern="1200" spc="0" baseline="0">
          <a:solidFill>
            <a:schemeClr val="bg1">
              <a:lumMod val="75000"/>
              <a:lumOff val="25000"/>
              <a:alpha val="99000"/>
            </a:schemeClr>
          </a:solidFill>
          <a:latin typeface="+mn-lt"/>
          <a:ea typeface="+mn-ea"/>
          <a:cs typeface="+mn-cs"/>
        </a:defRPr>
      </a:lvl3pPr>
      <a:lvl4pPr marL="772716" marR="0" indent="-173831" algn="l" defTabSz="68577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itchFamily="2" charset="2"/>
        <a:buChar char=""/>
        <a:tabLst/>
        <a:defRPr sz="1500" kern="1200" spc="0" baseline="0">
          <a:solidFill>
            <a:schemeClr val="bg1">
              <a:lumMod val="75000"/>
              <a:lumOff val="25000"/>
              <a:alpha val="99000"/>
            </a:schemeClr>
          </a:solidFill>
          <a:latin typeface="+mn-lt"/>
          <a:ea typeface="+mn-ea"/>
          <a:cs typeface="+mn-cs"/>
        </a:defRPr>
      </a:lvl4pPr>
      <a:lvl5pPr marL="941785" marR="0" indent="-169069" algn="l" defTabSz="68577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itchFamily="2" charset="2"/>
        <a:buChar char=""/>
        <a:tabLst>
          <a:tab pos="941785" algn="l"/>
        </a:tabLst>
        <a:defRPr sz="1500" kern="1200" spc="0" baseline="0">
          <a:solidFill>
            <a:schemeClr val="bg1">
              <a:lumMod val="75000"/>
              <a:lumOff val="25000"/>
              <a:alpha val="99000"/>
            </a:schemeClr>
          </a:solidFill>
          <a:latin typeface="+mn-lt"/>
          <a:ea typeface="+mn-ea"/>
          <a:cs typeface="+mn-cs"/>
        </a:defRPr>
      </a:lvl5pPr>
      <a:lvl6pPr marL="1885874" indent="-171443" algn="l" defTabSz="685772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61" indent="-171443" algn="l" defTabSz="685772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47" indent="-171443" algn="l" defTabSz="685772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34" indent="-171443" algn="l" defTabSz="685772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7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87" algn="l" defTabSz="68577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72" algn="l" defTabSz="68577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59" algn="l" defTabSz="68577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45" algn="l" defTabSz="68577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32" algn="l" defTabSz="68577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18" algn="l" defTabSz="68577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04" algn="l" defTabSz="68577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091" algn="l" defTabSz="68577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9436" y="171450"/>
            <a:ext cx="8363938" cy="56092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390627" y="1085850"/>
            <a:ext cx="8366320" cy="38862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24808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8" r:id="rId1"/>
    <p:sldLayoutId id="2147483759" r:id="rId2"/>
    <p:sldLayoutId id="2147483760" r:id="rId3"/>
    <p:sldLayoutId id="2147483761" r:id="rId4"/>
    <p:sldLayoutId id="2147483762" r:id="rId5"/>
    <p:sldLayoutId id="2147483763" r:id="rId6"/>
    <p:sldLayoutId id="2147483764" r:id="rId7"/>
    <p:sldLayoutId id="2147483765" r:id="rId8"/>
    <p:sldLayoutId id="2147483766" r:id="rId9"/>
    <p:sldLayoutId id="2147483767" r:id="rId10"/>
    <p:sldLayoutId id="2147483768" r:id="rId11"/>
    <p:sldLayoutId id="2147483769" r:id="rId12"/>
    <p:sldLayoutId id="2147483770" r:id="rId13"/>
    <p:sldLayoutId id="2147483771" r:id="rId14"/>
    <p:sldLayoutId id="2147483772" r:id="rId15"/>
    <p:sldLayoutId id="2147483773" r:id="rId16"/>
    <p:sldLayoutId id="2147483774" r:id="rId17"/>
    <p:sldLayoutId id="2147483775" r:id="rId18"/>
    <p:sldLayoutId id="2147483776" r:id="rId19"/>
    <p:sldLayoutId id="2147483777" r:id="rId20"/>
    <p:sldLayoutId id="2147483778" r:id="rId21"/>
    <p:sldLayoutId id="2147483779" r:id="rId22"/>
    <p:sldLayoutId id="2147483781" r:id="rId23"/>
    <p:sldLayoutId id="2147483782" r:id="rId24"/>
    <p:sldLayoutId id="2147483783" r:id="rId25"/>
    <p:sldLayoutId id="2147483784" r:id="rId26"/>
    <p:sldLayoutId id="2147483785" r:id="rId27"/>
    <p:sldLayoutId id="2147483786" r:id="rId28"/>
    <p:sldLayoutId id="2147483787" r:id="rId29"/>
    <p:sldLayoutId id="2147483788" r:id="rId30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l" defTabSz="685772" rtl="0" eaLnBrk="1" latinLnBrk="0" hangingPunct="1">
        <a:lnSpc>
          <a:spcPct val="90000"/>
        </a:lnSpc>
        <a:spcBef>
          <a:spcPct val="0"/>
        </a:spcBef>
        <a:buNone/>
        <a:defRPr lang="en-US" sz="4050" b="0" kern="1200" cap="none" spc="-75" baseline="0" dirty="0" smtClean="0">
          <a:ln w="3175">
            <a:noFill/>
          </a:ln>
          <a:solidFill>
            <a:schemeClr val="accent1">
              <a:alpha val="99000"/>
            </a:schemeClr>
          </a:solidFill>
          <a:effectLst/>
          <a:latin typeface="+mj-lt"/>
          <a:ea typeface="+mn-ea"/>
          <a:cs typeface="Arial" charset="0"/>
        </a:defRPr>
      </a:lvl1pPr>
    </p:titleStyle>
    <p:bodyStyle>
      <a:lvl1pPr marL="254794" marR="0" indent="-254794" algn="l" defTabSz="68577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accent1"/>
        </a:buClr>
        <a:buSzPct val="90000"/>
        <a:buFont typeface="Wingdings" pitchFamily="2" charset="2"/>
        <a:buChar char="§"/>
        <a:tabLst/>
        <a:defRPr sz="2700" kern="1200" spc="-53" baseline="0">
          <a:solidFill>
            <a:schemeClr val="bg2">
              <a:lumMod val="25000"/>
              <a:alpha val="99000"/>
            </a:schemeClr>
          </a:solidFill>
          <a:latin typeface="+mj-lt"/>
          <a:ea typeface="+mn-ea"/>
          <a:cs typeface="+mn-cs"/>
        </a:defRPr>
      </a:lvl1pPr>
      <a:lvl2pPr marL="429816" marR="0" indent="-175022" algn="l" defTabSz="68577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accent1"/>
        </a:buClr>
        <a:buSzPct val="90000"/>
        <a:buFont typeface="Wingdings" pitchFamily="2" charset="2"/>
        <a:buChar char="§"/>
        <a:tabLst/>
        <a:defRPr sz="1800" kern="1200" spc="0" baseline="0">
          <a:solidFill>
            <a:schemeClr val="bg2">
              <a:lumMod val="25000"/>
              <a:alpha val="99000"/>
            </a:schemeClr>
          </a:solidFill>
          <a:latin typeface="+mj-lt"/>
          <a:ea typeface="+mn-ea"/>
          <a:cs typeface="+mn-cs"/>
        </a:defRPr>
      </a:lvl2pPr>
      <a:lvl3pPr marL="598885" marR="0" indent="-169069" algn="l" defTabSz="68577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accent1"/>
        </a:buClr>
        <a:buSzPct val="90000"/>
        <a:buFont typeface="Wingdings" pitchFamily="2" charset="2"/>
        <a:buChar char="§"/>
        <a:tabLst>
          <a:tab pos="598885" algn="l"/>
        </a:tabLst>
        <a:defRPr sz="1800" kern="1200" spc="0" baseline="0">
          <a:solidFill>
            <a:schemeClr val="bg2">
              <a:lumMod val="25000"/>
              <a:alpha val="99000"/>
            </a:schemeClr>
          </a:solidFill>
          <a:latin typeface="+mj-lt"/>
          <a:ea typeface="+mn-ea"/>
          <a:cs typeface="+mn-cs"/>
        </a:defRPr>
      </a:lvl3pPr>
      <a:lvl4pPr marL="772716" marR="0" indent="-173831" algn="l" defTabSz="68577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accent1"/>
        </a:buClr>
        <a:buSzPct val="90000"/>
        <a:buFont typeface="Wingdings" pitchFamily="2" charset="2"/>
        <a:buChar char="§"/>
        <a:tabLst/>
        <a:defRPr sz="1500" kern="1200" spc="0" baseline="0">
          <a:solidFill>
            <a:schemeClr val="bg2">
              <a:lumMod val="25000"/>
              <a:alpha val="99000"/>
            </a:schemeClr>
          </a:solidFill>
          <a:latin typeface="+mj-lt"/>
          <a:ea typeface="+mn-ea"/>
          <a:cs typeface="+mn-cs"/>
        </a:defRPr>
      </a:lvl4pPr>
      <a:lvl5pPr marL="941785" marR="0" indent="-169069" algn="l" defTabSz="68577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accent1"/>
        </a:buClr>
        <a:buSzPct val="90000"/>
        <a:buFont typeface="Wingdings" pitchFamily="2" charset="2"/>
        <a:buChar char="§"/>
        <a:tabLst>
          <a:tab pos="941785" algn="l"/>
        </a:tabLst>
        <a:defRPr sz="1500" kern="1200" spc="0" baseline="0">
          <a:solidFill>
            <a:schemeClr val="bg2">
              <a:lumMod val="25000"/>
              <a:alpha val="99000"/>
            </a:schemeClr>
          </a:solidFill>
          <a:latin typeface="+mj-lt"/>
          <a:ea typeface="+mn-ea"/>
          <a:cs typeface="+mn-cs"/>
        </a:defRPr>
      </a:lvl5pPr>
      <a:lvl6pPr marL="1885874" indent="-171443" algn="l" defTabSz="685772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61" indent="-171443" algn="l" defTabSz="685772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47" indent="-171443" algn="l" defTabSz="685772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34" indent="-171443" algn="l" defTabSz="685772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7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87" algn="l" defTabSz="68577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72" algn="l" defTabSz="68577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59" algn="l" defTabSz="68577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45" algn="l" defTabSz="68577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32" algn="l" defTabSz="68577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18" algn="l" defTabSz="68577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04" algn="l" defTabSz="68577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091" algn="l" defTabSz="68577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7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8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5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31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video" Target="../media/media4.wmv"/><Relationship Id="rId13" Type="http://schemas.openxmlformats.org/officeDocument/2006/relationships/image" Target="../media/image20.png"/><Relationship Id="rId18" Type="http://schemas.openxmlformats.org/officeDocument/2006/relationships/image" Target="../media/image25.png"/><Relationship Id="rId26" Type="http://schemas.openxmlformats.org/officeDocument/2006/relationships/image" Target="../media/image33.jpeg"/><Relationship Id="rId3" Type="http://schemas.microsoft.com/office/2007/relationships/media" Target="../media/media2.wmv"/><Relationship Id="rId21" Type="http://schemas.openxmlformats.org/officeDocument/2006/relationships/image" Target="../media/image28.png"/><Relationship Id="rId7" Type="http://schemas.microsoft.com/office/2007/relationships/media" Target="../media/media4.wmv"/><Relationship Id="rId12" Type="http://schemas.openxmlformats.org/officeDocument/2006/relationships/image" Target="../media/image19.png"/><Relationship Id="rId17" Type="http://schemas.openxmlformats.org/officeDocument/2006/relationships/image" Target="../media/image24.png"/><Relationship Id="rId25" Type="http://schemas.openxmlformats.org/officeDocument/2006/relationships/image" Target="../media/image32.jpeg"/><Relationship Id="rId2" Type="http://schemas.openxmlformats.org/officeDocument/2006/relationships/video" Target="../media/media1.wmv"/><Relationship Id="rId16" Type="http://schemas.openxmlformats.org/officeDocument/2006/relationships/image" Target="../media/image23.png"/><Relationship Id="rId20" Type="http://schemas.openxmlformats.org/officeDocument/2006/relationships/image" Target="../media/image27.png"/><Relationship Id="rId1" Type="http://schemas.microsoft.com/office/2007/relationships/media" Target="../media/media1.wmv"/><Relationship Id="rId6" Type="http://schemas.openxmlformats.org/officeDocument/2006/relationships/video" Target="../media/media3.wmv"/><Relationship Id="rId11" Type="http://schemas.openxmlformats.org/officeDocument/2006/relationships/image" Target="../media/image18.png"/><Relationship Id="rId24" Type="http://schemas.openxmlformats.org/officeDocument/2006/relationships/image" Target="../media/image31.png"/><Relationship Id="rId5" Type="http://schemas.microsoft.com/office/2007/relationships/media" Target="../media/media3.wmv"/><Relationship Id="rId15" Type="http://schemas.openxmlformats.org/officeDocument/2006/relationships/image" Target="../media/image22.png"/><Relationship Id="rId23" Type="http://schemas.openxmlformats.org/officeDocument/2006/relationships/image" Target="../media/image30.png"/><Relationship Id="rId10" Type="http://schemas.openxmlformats.org/officeDocument/2006/relationships/image" Target="../media/image17.png"/><Relationship Id="rId19" Type="http://schemas.openxmlformats.org/officeDocument/2006/relationships/image" Target="../media/image26.png"/><Relationship Id="rId4" Type="http://schemas.openxmlformats.org/officeDocument/2006/relationships/video" Target="../media/media2.wmv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1.png"/><Relationship Id="rId22" Type="http://schemas.openxmlformats.org/officeDocument/2006/relationships/image" Target="../media/image2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55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165981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http://www.planardigitalsignage.com/applications/_img/loaders/airpor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1500"/>
            <a:ext cx="9144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Delivery of information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7186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8760"/>
            <a:ext cx="9144000" cy="514099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89436" y="171450"/>
            <a:ext cx="8363938" cy="567848"/>
          </a:xfrm>
        </p:spPr>
        <p:txBody>
          <a:bodyPr/>
          <a:lstStyle/>
          <a:p>
            <a:r>
              <a:rPr lang="en-US" dirty="0" smtClean="0"/>
              <a:t>Social interactions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7512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95000"/>
                    <a:alpha val="99000"/>
                  </a:schemeClr>
                </a:solidFill>
              </a:rPr>
              <a:t>Hunger for infotainment</a:t>
            </a:r>
            <a:endParaRPr lang="en-US" dirty="0">
              <a:solidFill>
                <a:schemeClr val="bg1">
                  <a:lumMod val="95000"/>
                  <a:alpha val="99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3296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1" y="-950913"/>
            <a:ext cx="9141619" cy="6094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968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1" y="-637505"/>
            <a:ext cx="9141619" cy="6004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603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55"/>
            <a:ext cx="9144000" cy="514099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Plays well with others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7975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55"/>
            <a:ext cx="9144000" cy="5140990"/>
          </a:xfrm>
          <a:prstGeom prst="rect">
            <a:avLst/>
          </a:prstGeom>
        </p:spPr>
      </p:pic>
      <p:sp>
        <p:nvSpPr>
          <p:cNvPr id="5" name="Title 2"/>
          <p:cNvSpPr>
            <a:spLocks noGrp="1"/>
          </p:cNvSpPr>
          <p:nvPr>
            <p:ph type="title"/>
          </p:nvPr>
        </p:nvSpPr>
        <p:spPr>
          <a:xfrm>
            <a:off x="389436" y="171451"/>
            <a:ext cx="8363938" cy="567848"/>
          </a:xfrm>
        </p:spPr>
        <p:txBody>
          <a:bodyPr/>
          <a:lstStyle/>
          <a:p>
            <a:r>
              <a:rPr lang="en-US" dirty="0" smtClean="0"/>
              <a:t>Be heard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1963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55"/>
            <a:ext cx="9144000" cy="514099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89436" y="171451"/>
            <a:ext cx="8363938" cy="567848"/>
          </a:xfrm>
        </p:spPr>
        <p:txBody>
          <a:bodyPr/>
          <a:lstStyle/>
          <a:p>
            <a:r>
              <a:rPr lang="en-US" dirty="0" smtClean="0"/>
              <a:t>Sharing is caring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2107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55"/>
            <a:ext cx="9144000" cy="5140990"/>
          </a:xfrm>
          <a:prstGeom prst="rect">
            <a:avLst/>
          </a:prstGeom>
        </p:spPr>
      </p:pic>
      <p:sp>
        <p:nvSpPr>
          <p:cNvPr id="4" name="AutoShape 2" descr="http://snoopspeephole.files.wordpress.com/2011/11/data1but7.jpg"/>
          <p:cNvSpPr>
            <a:spLocks noChangeAspect="1" noChangeArrowheads="1"/>
          </p:cNvSpPr>
          <p:nvPr/>
        </p:nvSpPr>
        <p:spPr bwMode="auto">
          <a:xfrm>
            <a:off x="117872" y="-108347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5" name="AutoShape 4" descr="http://snoopspeephole.files.wordpress.com/2011/11/data1but7.jpg"/>
          <p:cNvSpPr>
            <a:spLocks noChangeAspect="1" noChangeArrowheads="1"/>
          </p:cNvSpPr>
          <p:nvPr/>
        </p:nvSpPr>
        <p:spPr bwMode="auto">
          <a:xfrm>
            <a:off x="232172" y="5953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6" name="Title 2"/>
          <p:cNvSpPr txBox="1">
            <a:spLocks/>
          </p:cNvSpPr>
          <p:nvPr/>
        </p:nvSpPr>
        <p:spPr>
          <a:xfrm>
            <a:off x="389436" y="171450"/>
            <a:ext cx="8363938" cy="567848"/>
          </a:xfrm>
          <a:prstGeom prst="rect">
            <a:avLst/>
          </a:prstGeom>
        </p:spPr>
        <p:txBody>
          <a:bodyPr/>
          <a:lstStyle>
            <a:lvl1pPr algn="l" defTabSz="68586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100" b="0" kern="1200" cap="none" spc="-75" baseline="0" dirty="0" smtClean="0">
                <a:ln w="3175">
                  <a:noFill/>
                </a:ln>
                <a:solidFill>
                  <a:schemeClr val="accent1">
                    <a:alpha val="99000"/>
                  </a:schemeClr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dirty="0" smtClean="0">
                <a:solidFill>
                  <a:schemeClr val="bg1">
                    <a:alpha val="99000"/>
                  </a:schemeClr>
                </a:solidFill>
              </a:rPr>
              <a:t>Be where YOU want to be…</a:t>
            </a:r>
            <a:endParaRPr lang="en-US" dirty="0">
              <a:solidFill>
                <a:schemeClr val="bg1">
                  <a:alpha val="99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5205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023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Tm="1000">
        <p14:flash/>
      </p:transition>
    </mc:Choice>
    <mc:Fallback xmlns="">
      <p:transition spd="slow" advTm="1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12884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55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311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Tm="3000">
        <p:cut/>
      </p:transition>
    </mc:Choice>
    <mc:Fallback xmlns="">
      <p:transition advTm="3000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55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554808"/>
      </p:ext>
    </p:extLst>
  </p:cSld>
  <p:clrMapOvr>
    <a:masterClrMapping/>
  </p:clrMapOvr>
  <p:transition spd="med" advTm="3000"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08877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Tm="1000">
        <p14:flash/>
      </p:transition>
    </mc:Choice>
    <mc:Fallback xmlns="">
      <p:transition spd="slow" advTm="1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http://blog.silktide.com/wp-content/uploads/2011/06/iStock_000004109485Medium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1" y="1"/>
            <a:ext cx="9336981" cy="6219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390525" y="171450"/>
            <a:ext cx="8361760" cy="560923"/>
          </a:xfrm>
          <a:prstGeom prst="rect">
            <a:avLst/>
          </a:prstGeom>
        </p:spPr>
        <p:txBody>
          <a:bodyPr/>
          <a:lstStyle>
            <a:lvl1pPr algn="l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00" baseline="0" dirty="0" smtClean="0">
                <a:ln w="3175">
                  <a:noFill/>
                </a:ln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86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0"/>
                  <a:tileRect/>
                </a:gradFill>
                <a:effectLst/>
                <a:latin typeface="Segoe UI Light" pitchFamily="34" charset="0"/>
                <a:ea typeface="+mn-ea"/>
                <a:cs typeface="Arial" charset="0"/>
              </a:defRPr>
            </a:lvl1pPr>
          </a:lstStyle>
          <a:p>
            <a:r>
              <a:rPr lang="en-US" sz="4050" dirty="0" smtClean="0">
                <a:solidFill>
                  <a:schemeClr val="bg1"/>
                </a:solidFill>
              </a:rPr>
              <a:t>Now, let me show you how…</a:t>
            </a:r>
            <a:endParaRPr lang="en-US" sz="4050" dirty="0">
              <a:solidFill>
                <a:schemeClr val="bg1"/>
              </a:solidFill>
            </a:endParaRPr>
          </a:p>
        </p:txBody>
      </p:sp>
      <p:pic>
        <p:nvPicPr>
          <p:cNvPr id="1026" name="Picture 2" descr="HTML5 Powered with Connectivity / Realtime, CSS3 / Styling, Device Access, and Offline &amp; Stor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1294" y="2111374"/>
            <a:ext cx="218122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8761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55"/>
            <a:ext cx="9144000" cy="5140990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alpha val="99000"/>
                  </a:schemeClr>
                </a:solidFill>
              </a:rPr>
              <a:t>This is not about…</a:t>
            </a:r>
            <a:endParaRPr lang="en-US" dirty="0">
              <a:solidFill>
                <a:schemeClr val="bg1">
                  <a:alpha val="99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5319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36" y="171450"/>
            <a:ext cx="8363938" cy="567848"/>
          </a:xfrm>
        </p:spPr>
        <p:txBody>
          <a:bodyPr/>
          <a:lstStyle/>
          <a:p>
            <a:r>
              <a:rPr lang="en-US" dirty="0" smtClean="0"/>
              <a:t>&lt;grid&gt;</a:t>
            </a:r>
            <a:r>
              <a:rPr lang="en-US" dirty="0"/>
              <a:t> </a:t>
            </a:r>
            <a:r>
              <a:rPr lang="en-US" dirty="0" err="1" smtClean="0"/>
              <a:t>abc</a:t>
            </a:r>
            <a:r>
              <a:rPr lang="en-US" dirty="0" smtClean="0"/>
              <a:t> &lt;/grid&gt;</a:t>
            </a:r>
            <a:endParaRPr lang="en-US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408486" y="1291189"/>
            <a:ext cx="8363938" cy="332398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68586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100" b="0" kern="1200" cap="none" spc="-75" baseline="0" dirty="0" smtClean="0">
                <a:ln w="3175">
                  <a:noFill/>
                </a:ln>
                <a:solidFill>
                  <a:schemeClr val="accent1">
                    <a:alpha val="99000"/>
                  </a:schemeClr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sz="1600" dirty="0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private</a:t>
            </a:r>
            <a:r>
              <a:rPr lang="en-US" sz="1600" dirty="0">
                <a:solidFill>
                  <a:schemeClr val="tx1">
                    <a:alpha val="99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solidFill>
                  <a:srgbClr val="0000CC">
                    <a:alpha val="99000"/>
                  </a:srgbClr>
                </a:solidFill>
                <a:latin typeface="Courier New" pitchFamily="49" charset="0"/>
                <a:cs typeface="Courier New" pitchFamily="49" charset="0"/>
              </a:rPr>
              <a:t>void</a:t>
            </a:r>
            <a:r>
              <a:rPr lang="en-US" sz="1600" dirty="0">
                <a:solidFill>
                  <a:schemeClr val="tx1">
                    <a:alpha val="99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err="1" smtClean="0">
                <a:solidFill>
                  <a:schemeClr val="tx1">
                    <a:alpha val="99000"/>
                  </a:schemeClr>
                </a:solidFill>
                <a:latin typeface="Courier New" pitchFamily="49" charset="0"/>
                <a:cs typeface="Courier New" pitchFamily="49" charset="0"/>
              </a:rPr>
              <a:t>UpdateTile</a:t>
            </a:r>
            <a:endParaRPr lang="en-US" sz="1600" dirty="0" smtClean="0">
              <a:solidFill>
                <a:schemeClr val="tx1">
                  <a:alpha val="99000"/>
                </a:schemeClr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solidFill>
                  <a:schemeClr val="tx1">
                    <a:alpha val="99000"/>
                  </a:schemeClr>
                </a:solidFill>
                <a:latin typeface="Courier New" pitchFamily="49" charset="0"/>
                <a:cs typeface="Courier New" pitchFamily="49" charset="0"/>
              </a:rPr>
              <a:t>    {</a:t>
            </a:r>
          </a:p>
          <a:p>
            <a:r>
              <a:rPr lang="en-US" sz="1600" dirty="0">
                <a:solidFill>
                  <a:schemeClr val="tx1">
                    <a:alpha val="99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solidFill>
                  <a:schemeClr val="tx1">
                    <a:alpha val="99000"/>
                  </a:schemeClr>
                </a:solidFill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sz="1600" dirty="0" smtClean="0">
                <a:solidFill>
                  <a:srgbClr val="0000CC">
                    <a:alpha val="99000"/>
                  </a:srgbClr>
                </a:solidFill>
                <a:latin typeface="Courier New" pitchFamily="49" charset="0"/>
                <a:cs typeface="Courier New" pitchFamily="49" charset="0"/>
              </a:rPr>
              <a:t>string</a:t>
            </a:r>
            <a:r>
              <a:rPr lang="en-US" sz="1600" dirty="0" smtClean="0">
                <a:solidFill>
                  <a:schemeClr val="tx1">
                    <a:alpha val="99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solidFill>
                  <a:schemeClr val="tx1">
                    <a:alpha val="99000"/>
                  </a:schemeClr>
                </a:solidFill>
                <a:latin typeface="Courier New" pitchFamily="49" charset="0"/>
                <a:cs typeface="Courier New" pitchFamily="49" charset="0"/>
              </a:rPr>
              <a:t>tileXmlString = </a:t>
            </a:r>
            <a:r>
              <a:rPr lang="en-US" sz="1600" dirty="0" smtClean="0">
                <a:solidFill>
                  <a:srgbClr val="C00000">
                    <a:alpha val="99000"/>
                  </a:srgbClr>
                </a:solidFill>
                <a:latin typeface="Courier New" pitchFamily="49" charset="0"/>
                <a:cs typeface="Courier New" pitchFamily="49" charset="0"/>
              </a:rPr>
              <a:t>". . ."</a:t>
            </a:r>
            <a:r>
              <a:rPr lang="en-US" sz="1600" dirty="0" smtClean="0">
                <a:solidFill>
                  <a:schemeClr val="tx1">
                    <a:alpha val="99000"/>
                  </a:schemeClr>
                </a:solidFill>
                <a:latin typeface="Courier New" pitchFamily="49" charset="0"/>
                <a:cs typeface="Courier New" pitchFamily="49" charset="0"/>
              </a:rPr>
              <a:t> ;</a:t>
            </a:r>
            <a:br>
              <a:rPr lang="en-US" sz="1600" dirty="0" smtClean="0">
                <a:solidFill>
                  <a:schemeClr val="tx1">
                    <a:alpha val="99000"/>
                  </a:schemeClr>
                </a:solidFill>
                <a:latin typeface="Courier New" pitchFamily="49" charset="0"/>
                <a:cs typeface="Courier New" pitchFamily="49" charset="0"/>
              </a:rPr>
            </a:br>
            <a:endParaRPr lang="en-US" sz="1600" dirty="0" smtClean="0">
              <a:solidFill>
                <a:schemeClr val="tx1">
                  <a:alpha val="99000"/>
                </a:schemeClr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solidFill>
                  <a:schemeClr val="tx1">
                    <a:alpha val="99000"/>
                  </a:schemeClr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600" dirty="0" err="1" smtClean="0">
                <a:solidFill>
                  <a:schemeClr val="tx1">
                    <a:alpha val="99000"/>
                  </a:schemeClr>
                </a:solidFill>
                <a:latin typeface="Courier New" pitchFamily="49" charset="0"/>
                <a:cs typeface="Courier New" pitchFamily="49" charset="0"/>
              </a:rPr>
              <a:t>Windows.Data.Xml.Dom.XmlDocument</a:t>
            </a:r>
            <a:r>
              <a:rPr lang="en-US" sz="1600" dirty="0" smtClean="0">
                <a:solidFill>
                  <a:schemeClr val="tx1">
                    <a:alpha val="99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solidFill>
                  <a:schemeClr val="tx1">
                    <a:alpha val="99000"/>
                  </a:schemeClr>
                </a:solidFill>
                <a:latin typeface="Courier New" pitchFamily="49" charset="0"/>
                <a:cs typeface="Courier New" pitchFamily="49" charset="0"/>
              </a:rPr>
              <a:t>tileDOM = </a:t>
            </a:r>
            <a:r>
              <a:rPr lang="en-US" sz="1600" dirty="0">
                <a:solidFill>
                  <a:srgbClr val="0000CC">
                    <a:alpha val="99000"/>
                  </a:srgbClr>
                </a:solidFill>
                <a:latin typeface="Courier New" pitchFamily="49" charset="0"/>
                <a:cs typeface="Courier New" pitchFamily="49" charset="0"/>
              </a:rPr>
              <a:t>new</a:t>
            </a:r>
            <a:r>
              <a:rPr lang="en-US" sz="1600" dirty="0">
                <a:solidFill>
                  <a:schemeClr val="tx1">
                    <a:alpha val="99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solidFill>
                  <a:schemeClr val="tx1">
                    <a:alpha val="99000"/>
                  </a:schemeClr>
                </a:solidFill>
                <a:latin typeface="Courier New" pitchFamily="49" charset="0"/>
                <a:cs typeface="Courier New" pitchFamily="49" charset="0"/>
              </a:rPr>
              <a:t>					  </a:t>
            </a:r>
            <a:r>
              <a:rPr lang="en-US" sz="1600" dirty="0" err="1" smtClean="0">
                <a:solidFill>
                  <a:schemeClr val="tx1">
                    <a:alpha val="99000"/>
                  </a:schemeClr>
                </a:solidFill>
                <a:latin typeface="Courier New" pitchFamily="49" charset="0"/>
                <a:cs typeface="Courier New" pitchFamily="49" charset="0"/>
              </a:rPr>
              <a:t>Windows.Data.Xml.Dom.XmlDocument</a:t>
            </a:r>
            <a:r>
              <a:rPr lang="en-US" sz="1600" dirty="0">
                <a:solidFill>
                  <a:schemeClr val="tx1">
                    <a:alpha val="99000"/>
                  </a:schemeClr>
                </a:solidFill>
                <a:latin typeface="Courier New" pitchFamily="49" charset="0"/>
                <a:cs typeface="Courier New" pitchFamily="49" charset="0"/>
              </a:rPr>
              <a:t>();</a:t>
            </a:r>
          </a:p>
          <a:p>
            <a:endParaRPr lang="en-US" sz="1600" dirty="0" smtClean="0">
              <a:solidFill>
                <a:schemeClr val="tx1">
                  <a:alpha val="99000"/>
                </a:schemeClr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solidFill>
                  <a:schemeClr val="tx1">
                    <a:alpha val="99000"/>
                  </a:schemeClr>
                </a:solidFill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sz="1600" dirty="0" err="1" smtClean="0">
                <a:solidFill>
                  <a:schemeClr val="tx1">
                    <a:alpha val="99000"/>
                  </a:schemeClr>
                </a:solidFill>
                <a:latin typeface="Courier New" pitchFamily="49" charset="0"/>
                <a:cs typeface="Courier New" pitchFamily="49" charset="0"/>
              </a:rPr>
              <a:t>tileDOM.LoadXml</a:t>
            </a:r>
            <a:r>
              <a:rPr lang="en-US" sz="1600" dirty="0" smtClean="0">
                <a:solidFill>
                  <a:schemeClr val="tx1">
                    <a:alpha val="99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dirty="0" err="1" smtClean="0">
                <a:solidFill>
                  <a:schemeClr val="tx1">
                    <a:alpha val="99000"/>
                  </a:schemeClr>
                </a:solidFill>
                <a:latin typeface="Courier New" pitchFamily="49" charset="0"/>
                <a:cs typeface="Courier New" pitchFamily="49" charset="0"/>
              </a:rPr>
              <a:t>tileXmlString</a:t>
            </a:r>
            <a:r>
              <a:rPr lang="en-US" sz="1600" dirty="0">
                <a:solidFill>
                  <a:schemeClr val="tx1">
                    <a:alpha val="99000"/>
                  </a:schemeClr>
                </a:solidFill>
                <a:latin typeface="Courier New" pitchFamily="49" charset="0"/>
                <a:cs typeface="Courier New" pitchFamily="49" charset="0"/>
              </a:rPr>
              <a:t>);</a:t>
            </a:r>
          </a:p>
          <a:p>
            <a:endParaRPr lang="en-US" sz="1600" dirty="0">
              <a:solidFill>
                <a:schemeClr val="tx1">
                  <a:alpha val="99000"/>
                </a:schemeClr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solidFill>
                  <a:schemeClr val="tx1">
                    <a:alpha val="99000"/>
                  </a:schemeClr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600" dirty="0" err="1" smtClean="0">
                <a:solidFill>
                  <a:schemeClr val="tx1">
                    <a:alpha val="99000"/>
                  </a:schemeClr>
                </a:solidFill>
                <a:latin typeface="Courier New" pitchFamily="49" charset="0"/>
                <a:cs typeface="Courier New" pitchFamily="49" charset="0"/>
              </a:rPr>
              <a:t>TileNotification</a:t>
            </a:r>
            <a:r>
              <a:rPr lang="en-US" sz="1600" dirty="0" smtClean="0">
                <a:solidFill>
                  <a:schemeClr val="tx1">
                    <a:alpha val="99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solidFill>
                  <a:schemeClr val="tx1">
                    <a:alpha val="99000"/>
                  </a:schemeClr>
                </a:solidFill>
                <a:latin typeface="Courier New" pitchFamily="49" charset="0"/>
                <a:cs typeface="Courier New" pitchFamily="49" charset="0"/>
              </a:rPr>
              <a:t>tile = </a:t>
            </a:r>
            <a:r>
              <a:rPr lang="en-US" sz="1600" dirty="0">
                <a:solidFill>
                  <a:srgbClr val="0000CC">
                    <a:alpha val="99000"/>
                  </a:srgbClr>
                </a:solidFill>
                <a:latin typeface="Courier New" pitchFamily="49" charset="0"/>
                <a:cs typeface="Courier New" pitchFamily="49" charset="0"/>
              </a:rPr>
              <a:t>new</a:t>
            </a:r>
            <a:r>
              <a:rPr lang="en-US" sz="1600" dirty="0">
                <a:solidFill>
                  <a:schemeClr val="tx1">
                    <a:alpha val="99000"/>
                  </a:schemeClr>
                </a:solidFill>
                <a:latin typeface="Courier New" pitchFamily="49" charset="0"/>
                <a:cs typeface="Courier New" pitchFamily="49" charset="0"/>
              </a:rPr>
              <a:t> TileNotification(tileDOM);</a:t>
            </a:r>
          </a:p>
          <a:p>
            <a:endParaRPr lang="en-US" sz="1600" dirty="0">
              <a:solidFill>
                <a:schemeClr val="tx1">
                  <a:alpha val="99000"/>
                </a:schemeClr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solidFill>
                  <a:schemeClr val="tx1">
                    <a:alpha val="99000"/>
                  </a:schemeClr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600" dirty="0" err="1" smtClean="0">
                <a:solidFill>
                  <a:schemeClr val="tx1">
                    <a:alpha val="99000"/>
                  </a:schemeClr>
                </a:solidFill>
                <a:latin typeface="Courier New" pitchFamily="49" charset="0"/>
                <a:cs typeface="Courier New" pitchFamily="49" charset="0"/>
              </a:rPr>
              <a:t>TileUpdateManager.CreateTileUpdaterForApplication</a:t>
            </a:r>
            <a:r>
              <a:rPr lang="en-US" sz="1600" dirty="0" smtClean="0">
                <a:solidFill>
                  <a:schemeClr val="tx1">
                    <a:alpha val="99000"/>
                  </a:schemeClr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1600" dirty="0">
                <a:solidFill>
                  <a:schemeClr val="tx1">
                    <a:alpha val="99000"/>
                  </a:schemeClr>
                </a:solidFill>
                <a:latin typeface="Courier New" pitchFamily="49" charset="0"/>
                <a:cs typeface="Courier New" pitchFamily="49" charset="0"/>
              </a:rPr>
              <a:t>	 </a:t>
            </a:r>
            <a:r>
              <a:rPr lang="en-US" sz="1600" dirty="0" smtClean="0">
                <a:solidFill>
                  <a:schemeClr val="tx1">
                    <a:alpha val="99000"/>
                  </a:schemeClr>
                </a:solidFill>
                <a:latin typeface="Courier New" pitchFamily="49" charset="0"/>
                <a:cs typeface="Courier New" pitchFamily="49" charset="0"/>
              </a:rPr>
              <a:t> .</a:t>
            </a:r>
            <a:r>
              <a:rPr lang="en-US" sz="1600" dirty="0">
                <a:solidFill>
                  <a:schemeClr val="tx1">
                    <a:alpha val="99000"/>
                  </a:schemeClr>
                </a:solidFill>
                <a:latin typeface="Courier New" pitchFamily="49" charset="0"/>
                <a:cs typeface="Courier New" pitchFamily="49" charset="0"/>
              </a:rPr>
              <a:t>Update(tile);</a:t>
            </a:r>
          </a:p>
          <a:p>
            <a:endParaRPr lang="en-US" sz="1600" dirty="0">
              <a:solidFill>
                <a:schemeClr val="tx1">
                  <a:alpha val="99000"/>
                </a:schemeClr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solidFill>
                  <a:schemeClr val="tx1">
                    <a:alpha val="99000"/>
                  </a:schemeClr>
                </a:solidFill>
                <a:latin typeface="Courier New" pitchFamily="49" charset="0"/>
                <a:cs typeface="Courier New" pitchFamily="49" charset="0"/>
              </a:rPr>
              <a:t>    }</a:t>
            </a:r>
            <a:endParaRPr lang="en-US" sz="1600" dirty="0">
              <a:solidFill>
                <a:schemeClr val="tx1">
                  <a:alpha val="99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2718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36" y="171450"/>
            <a:ext cx="8363938" cy="567848"/>
          </a:xfrm>
        </p:spPr>
        <p:txBody>
          <a:bodyPr/>
          <a:lstStyle/>
          <a:p>
            <a:r>
              <a:rPr lang="en-US" dirty="0" smtClean="0"/>
              <a:t>&lt;html</a:t>
            </a:r>
            <a:r>
              <a:rPr lang="en-US" dirty="0"/>
              <a:t>&gt; </a:t>
            </a:r>
            <a:r>
              <a:rPr lang="en-US" dirty="0" err="1"/>
              <a:t>abc</a:t>
            </a:r>
            <a:r>
              <a:rPr lang="en-US" dirty="0"/>
              <a:t> &lt;/</a:t>
            </a:r>
            <a:r>
              <a:rPr lang="en-US" dirty="0" smtClean="0"/>
              <a:t>html&gt;</a:t>
            </a:r>
            <a:endParaRPr lang="en-US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408486" y="1291189"/>
            <a:ext cx="8363938" cy="310238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68586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100" b="0" kern="1200" cap="none" spc="-75" baseline="0" dirty="0" smtClean="0">
                <a:ln w="3175">
                  <a:noFill/>
                </a:ln>
                <a:solidFill>
                  <a:schemeClr val="accent1">
                    <a:alpha val="99000"/>
                  </a:schemeClr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sz="1600" dirty="0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private</a:t>
            </a:r>
            <a:r>
              <a:rPr lang="en-US" sz="1600" dirty="0">
                <a:solidFill>
                  <a:schemeClr val="tx1">
                    <a:alpha val="99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solidFill>
                  <a:srgbClr val="0000CC">
                    <a:alpha val="99000"/>
                  </a:srgbClr>
                </a:solidFill>
                <a:latin typeface="Courier New" pitchFamily="49" charset="0"/>
                <a:cs typeface="Courier New" pitchFamily="49" charset="0"/>
              </a:rPr>
              <a:t>void</a:t>
            </a:r>
            <a:r>
              <a:rPr lang="en-US" sz="1600" dirty="0">
                <a:solidFill>
                  <a:schemeClr val="tx1">
                    <a:alpha val="99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err="1" smtClean="0">
                <a:solidFill>
                  <a:schemeClr val="tx1">
                    <a:alpha val="99000"/>
                  </a:schemeClr>
                </a:solidFill>
                <a:latin typeface="Courier New" pitchFamily="49" charset="0"/>
                <a:cs typeface="Courier New" pitchFamily="49" charset="0"/>
              </a:rPr>
              <a:t>UpdateTile</a:t>
            </a:r>
            <a:endParaRPr lang="en-US" sz="1600" dirty="0" smtClean="0">
              <a:solidFill>
                <a:schemeClr val="tx1">
                  <a:alpha val="99000"/>
                </a:schemeClr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solidFill>
                  <a:schemeClr val="tx1">
                    <a:alpha val="99000"/>
                  </a:schemeClr>
                </a:solidFill>
                <a:latin typeface="Courier New" pitchFamily="49" charset="0"/>
                <a:cs typeface="Courier New" pitchFamily="49" charset="0"/>
              </a:rPr>
              <a:t>    {</a:t>
            </a:r>
          </a:p>
          <a:p>
            <a:r>
              <a:rPr lang="en-US" sz="1600" dirty="0">
                <a:solidFill>
                  <a:schemeClr val="tx1">
                    <a:alpha val="99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solidFill>
                  <a:schemeClr val="tx1">
                    <a:alpha val="99000"/>
                  </a:schemeClr>
                </a:solidFill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sz="1600" dirty="0" err="1" smtClean="0">
                <a:solidFill>
                  <a:srgbClr val="0000CC">
                    <a:alpha val="99000"/>
                  </a:srgbClr>
                </a:solidFill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sz="1600" dirty="0" smtClean="0">
                <a:solidFill>
                  <a:srgbClr val="0000CC">
                    <a:alpha val="99000"/>
                  </a:srgbClr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err="1" smtClean="0">
                <a:solidFill>
                  <a:schemeClr val="tx1">
                    <a:alpha val="99000"/>
                  </a:schemeClr>
                </a:solidFill>
                <a:latin typeface="Courier New" pitchFamily="49" charset="0"/>
                <a:cs typeface="Courier New" pitchFamily="49" charset="0"/>
              </a:rPr>
              <a:t>tileXmlString</a:t>
            </a:r>
            <a:r>
              <a:rPr lang="en-US" sz="1600" dirty="0" smtClean="0">
                <a:solidFill>
                  <a:schemeClr val="tx1">
                    <a:alpha val="99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solidFill>
                  <a:schemeClr val="tx1">
                    <a:alpha val="99000"/>
                  </a:schemeClr>
                </a:solidFill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 smtClean="0">
                <a:solidFill>
                  <a:srgbClr val="C00000">
                    <a:alpha val="99000"/>
                  </a:srgbClr>
                </a:solidFill>
                <a:latin typeface="Courier New" pitchFamily="49" charset="0"/>
                <a:cs typeface="Courier New" pitchFamily="49" charset="0"/>
              </a:rPr>
              <a:t>". . ."</a:t>
            </a:r>
            <a:r>
              <a:rPr lang="en-US" sz="1600" dirty="0" smtClean="0">
                <a:solidFill>
                  <a:schemeClr val="tx1">
                    <a:alpha val="99000"/>
                  </a:schemeClr>
                </a:solidFill>
                <a:latin typeface="Courier New" pitchFamily="49" charset="0"/>
                <a:cs typeface="Courier New" pitchFamily="49" charset="0"/>
              </a:rPr>
              <a:t> ;</a:t>
            </a:r>
            <a:br>
              <a:rPr lang="en-US" sz="1600" dirty="0" smtClean="0">
                <a:solidFill>
                  <a:schemeClr val="tx1">
                    <a:alpha val="99000"/>
                  </a:schemeClr>
                </a:solidFill>
                <a:latin typeface="Courier New" pitchFamily="49" charset="0"/>
                <a:cs typeface="Courier New" pitchFamily="49" charset="0"/>
              </a:rPr>
            </a:br>
            <a:endParaRPr lang="en-US" sz="1600" dirty="0" smtClean="0">
              <a:solidFill>
                <a:schemeClr val="tx1">
                  <a:alpha val="99000"/>
                </a:schemeClr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solidFill>
                  <a:schemeClr val="tx1">
                    <a:alpha val="99000"/>
                  </a:schemeClr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600" dirty="0" err="1" smtClean="0">
                <a:solidFill>
                  <a:srgbClr val="0000CC">
                    <a:alpha val="99000"/>
                  </a:srgbClr>
                </a:solidFill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sz="1600" dirty="0" smtClean="0">
                <a:solidFill>
                  <a:srgbClr val="0000CC">
                    <a:alpha val="99000"/>
                  </a:srgbClr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err="1" smtClean="0">
                <a:solidFill>
                  <a:schemeClr val="tx1">
                    <a:alpha val="99000"/>
                  </a:schemeClr>
                </a:solidFill>
                <a:latin typeface="Courier New" pitchFamily="49" charset="0"/>
                <a:cs typeface="Courier New" pitchFamily="49" charset="0"/>
              </a:rPr>
              <a:t>tileDOM</a:t>
            </a:r>
            <a:r>
              <a:rPr lang="en-US" sz="1600" dirty="0" smtClean="0">
                <a:solidFill>
                  <a:schemeClr val="tx1">
                    <a:alpha val="99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solidFill>
                  <a:schemeClr val="tx1">
                    <a:alpha val="99000"/>
                  </a:schemeClr>
                </a:solidFill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600" dirty="0">
                <a:solidFill>
                  <a:srgbClr val="0000CC">
                    <a:alpha val="99000"/>
                  </a:srgbClr>
                </a:solidFill>
                <a:latin typeface="Courier New" pitchFamily="49" charset="0"/>
                <a:cs typeface="Courier New" pitchFamily="49" charset="0"/>
              </a:rPr>
              <a:t>new</a:t>
            </a:r>
            <a:r>
              <a:rPr lang="en-US" sz="1600" dirty="0">
                <a:solidFill>
                  <a:schemeClr val="tx1">
                    <a:alpha val="99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err="1">
                <a:solidFill>
                  <a:schemeClr val="tx1">
                    <a:alpha val="99000"/>
                  </a:schemeClr>
                </a:solidFill>
                <a:latin typeface="Courier New" pitchFamily="49" charset="0"/>
                <a:cs typeface="Courier New" pitchFamily="49" charset="0"/>
              </a:rPr>
              <a:t>Windows.Data.Xml.Dom.XmlDocument</a:t>
            </a:r>
            <a:r>
              <a:rPr lang="en-US" sz="1600" dirty="0" smtClean="0">
                <a:solidFill>
                  <a:schemeClr val="tx1">
                    <a:alpha val="99000"/>
                  </a:schemeClr>
                </a:solidFill>
                <a:latin typeface="Courier New" pitchFamily="49" charset="0"/>
                <a:cs typeface="Courier New" pitchFamily="49" charset="0"/>
              </a:rPr>
              <a:t>();</a:t>
            </a:r>
          </a:p>
          <a:p>
            <a:endParaRPr lang="en-US" sz="1600" dirty="0" smtClean="0">
              <a:solidFill>
                <a:schemeClr val="tx1">
                  <a:alpha val="99000"/>
                </a:schemeClr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sz="1600" dirty="0" smtClean="0">
              <a:solidFill>
                <a:schemeClr val="tx1">
                  <a:alpha val="99000"/>
                </a:schemeClr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solidFill>
                  <a:schemeClr val="tx1">
                    <a:alpha val="99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solidFill>
                  <a:schemeClr val="tx1">
                    <a:alpha val="99000"/>
                  </a:schemeClr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600" dirty="0" err="1" smtClean="0">
                <a:solidFill>
                  <a:schemeClr val="tx1">
                    <a:alpha val="99000"/>
                  </a:schemeClr>
                </a:solidFill>
                <a:latin typeface="Courier New" pitchFamily="49" charset="0"/>
                <a:cs typeface="Courier New" pitchFamily="49" charset="0"/>
              </a:rPr>
              <a:t>tileDOM.loadXml</a:t>
            </a:r>
            <a:r>
              <a:rPr lang="en-US" sz="1600" dirty="0" smtClean="0">
                <a:solidFill>
                  <a:schemeClr val="tx1">
                    <a:alpha val="99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dirty="0" err="1" smtClean="0">
                <a:solidFill>
                  <a:schemeClr val="tx1">
                    <a:alpha val="99000"/>
                  </a:schemeClr>
                </a:solidFill>
                <a:latin typeface="Courier New" pitchFamily="49" charset="0"/>
                <a:cs typeface="Courier New" pitchFamily="49" charset="0"/>
              </a:rPr>
              <a:t>tileXmlString</a:t>
            </a:r>
            <a:r>
              <a:rPr lang="en-US" sz="1600" dirty="0" smtClean="0">
                <a:solidFill>
                  <a:schemeClr val="tx1">
                    <a:alpha val="99000"/>
                  </a:schemeClr>
                </a:solidFill>
                <a:latin typeface="Courier New" pitchFamily="49" charset="0"/>
                <a:cs typeface="Courier New" pitchFamily="49" charset="0"/>
              </a:rPr>
              <a:t>);</a:t>
            </a:r>
          </a:p>
          <a:p>
            <a:endParaRPr lang="en-US" sz="1600" dirty="0">
              <a:solidFill>
                <a:schemeClr val="tx1">
                  <a:alpha val="99000"/>
                </a:schemeClr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solidFill>
                  <a:schemeClr val="tx1">
                    <a:alpha val="99000"/>
                  </a:schemeClr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600" dirty="0" err="1" smtClean="0">
                <a:solidFill>
                  <a:srgbClr val="0000CC">
                    <a:alpha val="99000"/>
                  </a:srgbClr>
                </a:solidFill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sz="1600" dirty="0" smtClean="0">
                <a:solidFill>
                  <a:srgbClr val="0000CC">
                    <a:alpha val="99000"/>
                  </a:srgbClr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solidFill>
                  <a:schemeClr val="tx1">
                    <a:alpha val="99000"/>
                  </a:schemeClr>
                </a:solidFill>
                <a:latin typeface="Courier New" pitchFamily="49" charset="0"/>
                <a:cs typeface="Courier New" pitchFamily="49" charset="0"/>
              </a:rPr>
              <a:t>tile = </a:t>
            </a:r>
            <a:r>
              <a:rPr lang="en-US" sz="1600" dirty="0">
                <a:solidFill>
                  <a:srgbClr val="0000CC">
                    <a:alpha val="99000"/>
                  </a:srgbClr>
                </a:solidFill>
                <a:latin typeface="Courier New" pitchFamily="49" charset="0"/>
                <a:cs typeface="Courier New" pitchFamily="49" charset="0"/>
              </a:rPr>
              <a:t>new</a:t>
            </a:r>
            <a:r>
              <a:rPr lang="en-US" sz="1600" dirty="0">
                <a:solidFill>
                  <a:schemeClr val="tx1">
                    <a:alpha val="99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err="1">
                <a:solidFill>
                  <a:schemeClr val="tx1">
                    <a:alpha val="99000"/>
                  </a:schemeClr>
                </a:solidFill>
                <a:latin typeface="Courier New" pitchFamily="49" charset="0"/>
                <a:cs typeface="Courier New" pitchFamily="49" charset="0"/>
              </a:rPr>
              <a:t>Windows.UI.Notifications.TileNotification</a:t>
            </a:r>
            <a:r>
              <a:rPr lang="en-US" sz="1600" dirty="0">
                <a:solidFill>
                  <a:schemeClr val="tx1">
                    <a:alpha val="99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dirty="0" err="1">
                <a:solidFill>
                  <a:schemeClr val="tx1">
                    <a:alpha val="99000"/>
                  </a:schemeClr>
                </a:solidFill>
                <a:latin typeface="Courier New" pitchFamily="49" charset="0"/>
                <a:cs typeface="Courier New" pitchFamily="49" charset="0"/>
              </a:rPr>
              <a:t>tileDOM</a:t>
            </a:r>
            <a:r>
              <a:rPr lang="en-US" sz="1600" dirty="0" smtClean="0">
                <a:solidFill>
                  <a:schemeClr val="tx1">
                    <a:alpha val="99000"/>
                  </a:schemeClr>
                </a:solidFill>
                <a:latin typeface="Courier New" pitchFamily="49" charset="0"/>
                <a:cs typeface="Courier New" pitchFamily="49" charset="0"/>
              </a:rPr>
              <a:t>);</a:t>
            </a:r>
          </a:p>
          <a:p>
            <a:endParaRPr lang="en-US" sz="1600" dirty="0">
              <a:solidFill>
                <a:schemeClr val="tx1">
                  <a:alpha val="99000"/>
                </a:schemeClr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solidFill>
                  <a:schemeClr val="tx1">
                    <a:alpha val="99000"/>
                  </a:schemeClr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600" dirty="0" err="1" smtClean="0">
                <a:solidFill>
                  <a:schemeClr val="tx1">
                    <a:alpha val="99000"/>
                  </a:schemeClr>
                </a:solidFill>
                <a:latin typeface="Courier New" pitchFamily="49" charset="0"/>
                <a:cs typeface="Courier New" pitchFamily="49" charset="0"/>
              </a:rPr>
              <a:t>Windows.UI.Notifications.TileUpdateManager</a:t>
            </a:r>
            <a:r>
              <a:rPr lang="en-US" sz="1600" dirty="0" smtClean="0">
                <a:solidFill>
                  <a:schemeClr val="tx1">
                    <a:alpha val="99000"/>
                  </a:schemeClr>
                </a:solidFill>
                <a:latin typeface="Courier New" pitchFamily="49" charset="0"/>
                <a:cs typeface="Courier New" pitchFamily="49" charset="0"/>
              </a:rPr>
              <a:t>.</a:t>
            </a:r>
          </a:p>
          <a:p>
            <a:r>
              <a:rPr lang="en-US" sz="1600" dirty="0">
                <a:solidFill>
                  <a:schemeClr val="tx1">
                    <a:alpha val="99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solidFill>
                  <a:schemeClr val="tx1">
                    <a:alpha val="99000"/>
                  </a:schemeClr>
                </a:solidFill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sz="1600" dirty="0" err="1" smtClean="0">
                <a:solidFill>
                  <a:schemeClr val="tx1">
                    <a:alpha val="99000"/>
                  </a:schemeClr>
                </a:solidFill>
                <a:latin typeface="Courier New" pitchFamily="49" charset="0"/>
                <a:cs typeface="Courier New" pitchFamily="49" charset="0"/>
              </a:rPr>
              <a:t>createTileUpdaterForApplication</a:t>
            </a:r>
            <a:r>
              <a:rPr lang="en-US" sz="1600" dirty="0">
                <a:solidFill>
                  <a:schemeClr val="tx1">
                    <a:alpha val="99000"/>
                  </a:schemeClr>
                </a:solidFill>
                <a:latin typeface="Courier New" pitchFamily="49" charset="0"/>
                <a:cs typeface="Courier New" pitchFamily="49" charset="0"/>
              </a:rPr>
              <a:t>().update(tile);</a:t>
            </a:r>
          </a:p>
          <a:p>
            <a:r>
              <a:rPr lang="en-US" sz="1600" dirty="0" smtClean="0">
                <a:solidFill>
                  <a:schemeClr val="tx1">
                    <a:alpha val="99000"/>
                  </a:schemeClr>
                </a:solidFill>
                <a:latin typeface="Courier New" pitchFamily="49" charset="0"/>
                <a:cs typeface="Courier New" pitchFamily="49" charset="0"/>
              </a:rPr>
              <a:t>    }</a:t>
            </a:r>
            <a:endParaRPr lang="en-US" sz="1600" dirty="0">
              <a:solidFill>
                <a:schemeClr val="tx1">
                  <a:alpha val="99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4407658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3118238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2682" y="208685"/>
            <a:ext cx="8361760" cy="560923"/>
          </a:xfrm>
        </p:spPr>
        <p:txBody>
          <a:bodyPr/>
          <a:lstStyle/>
          <a:p>
            <a:r>
              <a:rPr lang="en-US" dirty="0" smtClean="0"/>
              <a:t>Tile Templates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2" descr="\\windesign\modern\dasali\OS_Content\Source_Guide\Dev_Content\Dev_Center_Art\w8_tiles_49_01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010"/>
          <a:stretch/>
        </p:blipFill>
        <p:spPr bwMode="auto">
          <a:xfrm>
            <a:off x="402682" y="1369494"/>
            <a:ext cx="8281369" cy="2993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/>
          <p:cNvGrpSpPr/>
          <p:nvPr/>
        </p:nvGrpSpPr>
        <p:grpSpPr>
          <a:xfrm>
            <a:off x="1806339" y="1615965"/>
            <a:ext cx="4162100" cy="2475186"/>
            <a:chOff x="9632728" y="1970690"/>
            <a:chExt cx="5549466" cy="3300248"/>
          </a:xfrm>
        </p:grpSpPr>
        <p:sp>
          <p:nvSpPr>
            <p:cNvPr id="10" name="Rectangle 9"/>
            <p:cNvSpPr/>
            <p:nvPr/>
          </p:nvSpPr>
          <p:spPr bwMode="auto">
            <a:xfrm>
              <a:off x="9632728" y="1970690"/>
              <a:ext cx="1834056" cy="3300248"/>
            </a:xfrm>
            <a:prstGeom prst="rect">
              <a:avLst/>
            </a:prstGeom>
            <a:noFill/>
            <a:ln w="57150">
              <a:headEnd type="none" w="med" len="med"/>
              <a:tailEnd type="none" w="med" len="med"/>
            </a:ln>
            <a:effectLst>
              <a:glow rad="1397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68577" tIns="34289" rIns="68577" bIns="34289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85574"/>
              <a:endParaRPr lang="en-US" sz="1650" dirty="0">
                <a:solidFill>
                  <a:srgbClr val="FFFFFF"/>
                </a:solidFill>
              </a:endParaRPr>
            </a:p>
          </p:txBody>
        </p:sp>
        <p:sp>
          <p:nvSpPr>
            <p:cNvPr id="11" name="Rectangular Callout 10"/>
            <p:cNvSpPr/>
            <p:nvPr/>
          </p:nvSpPr>
          <p:spPr bwMode="auto">
            <a:xfrm>
              <a:off x="11634952" y="2159876"/>
              <a:ext cx="3547242" cy="801234"/>
            </a:xfrm>
            <a:prstGeom prst="wedgeRectCallout">
              <a:avLst>
                <a:gd name="adj1" fmla="val -52833"/>
                <a:gd name="adj2" fmla="val 93982"/>
              </a:avLst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68577" tIns="34289" rIns="68577" bIns="34289" numCol="1" rtlCol="0" anchor="ctr" anchorCtr="0" compatLnSpc="1">
              <a:prstTxWarp prst="textNoShape">
                <a:avLst/>
              </a:prstTxWarp>
            </a:bodyPr>
            <a:lstStyle/>
            <a:p>
              <a:pPr defTabSz="685574"/>
              <a:r>
                <a:rPr lang="en-US" sz="1650" dirty="0">
                  <a:solidFill>
                    <a:srgbClr val="FFFFFF"/>
                  </a:solidFill>
                </a:rPr>
                <a:t>Great for social apps, square user photos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88359" y="1192199"/>
            <a:ext cx="3061832" cy="2333162"/>
            <a:chOff x="686209" y="1573922"/>
            <a:chExt cx="4082443" cy="3110883"/>
          </a:xfrm>
        </p:grpSpPr>
        <p:sp>
          <p:nvSpPr>
            <p:cNvPr id="12" name="Rectangle 11"/>
            <p:cNvSpPr/>
            <p:nvPr/>
          </p:nvSpPr>
          <p:spPr bwMode="auto">
            <a:xfrm>
              <a:off x="725208" y="3694385"/>
              <a:ext cx="1834056" cy="990420"/>
            </a:xfrm>
            <a:prstGeom prst="rect">
              <a:avLst/>
            </a:prstGeom>
            <a:noFill/>
            <a:ln w="57150">
              <a:headEnd type="none" w="med" len="med"/>
              <a:tailEnd type="none" w="med" len="med"/>
            </a:ln>
            <a:effectLst>
              <a:glow rad="1397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68577" tIns="34289" rIns="68577" bIns="34289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85574"/>
              <a:endParaRPr lang="en-US" sz="1650" dirty="0">
                <a:solidFill>
                  <a:srgbClr val="FFFFFF"/>
                </a:solidFill>
              </a:endParaRPr>
            </a:p>
          </p:txBody>
        </p:sp>
        <p:sp>
          <p:nvSpPr>
            <p:cNvPr id="13" name="Rectangular Callout 12"/>
            <p:cNvSpPr/>
            <p:nvPr/>
          </p:nvSpPr>
          <p:spPr bwMode="auto">
            <a:xfrm>
              <a:off x="686209" y="1573922"/>
              <a:ext cx="4082443" cy="1161395"/>
            </a:xfrm>
            <a:prstGeom prst="wedgeRectCallout">
              <a:avLst>
                <a:gd name="adj1" fmla="val -42223"/>
                <a:gd name="adj2" fmla="val 131277"/>
              </a:avLst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68577" tIns="34289" rIns="68577" bIns="34289" numCol="1" rtlCol="0" anchor="ctr" anchorCtr="0" compatLnSpc="1">
              <a:prstTxWarp prst="textNoShape">
                <a:avLst/>
              </a:prstTxWarp>
            </a:bodyPr>
            <a:lstStyle/>
            <a:p>
              <a:pPr defTabSz="685574"/>
              <a:r>
                <a:rPr lang="en-US" sz="1650" dirty="0">
                  <a:solidFill>
                    <a:srgbClr val="FFFFFF"/>
                  </a:solidFill>
                </a:rPr>
                <a:t>Multi-purpose template for image+ text scenarios like news articles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551113" y="618796"/>
            <a:ext cx="4475852" cy="2306951"/>
            <a:chOff x="580830" y="2622148"/>
            <a:chExt cx="5967802" cy="3075935"/>
          </a:xfrm>
        </p:grpSpPr>
        <p:sp>
          <p:nvSpPr>
            <p:cNvPr id="16" name="Rectangle 15"/>
            <p:cNvSpPr/>
            <p:nvPr/>
          </p:nvSpPr>
          <p:spPr bwMode="auto">
            <a:xfrm>
              <a:off x="580830" y="3790636"/>
              <a:ext cx="1834056" cy="1907447"/>
            </a:xfrm>
            <a:prstGeom prst="rect">
              <a:avLst/>
            </a:prstGeom>
            <a:noFill/>
            <a:ln w="57150">
              <a:headEnd type="none" w="med" len="med"/>
              <a:tailEnd type="none" w="med" len="med"/>
            </a:ln>
            <a:effectLst>
              <a:glow rad="1397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68577" tIns="34289" rIns="68577" bIns="34289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85574"/>
              <a:endParaRPr lang="en-US" sz="1650" dirty="0">
                <a:solidFill>
                  <a:srgbClr val="FFFFFF"/>
                </a:solidFill>
              </a:endParaRPr>
            </a:p>
          </p:txBody>
        </p:sp>
        <p:sp>
          <p:nvSpPr>
            <p:cNvPr id="17" name="Rectangular Callout 16"/>
            <p:cNvSpPr/>
            <p:nvPr/>
          </p:nvSpPr>
          <p:spPr bwMode="auto">
            <a:xfrm>
              <a:off x="2466189" y="2622148"/>
              <a:ext cx="4082443" cy="1161395"/>
            </a:xfrm>
            <a:prstGeom prst="wedgeRectCallout">
              <a:avLst>
                <a:gd name="adj1" fmla="val -42223"/>
                <a:gd name="adj2" fmla="val 131277"/>
              </a:avLst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68577" tIns="34289" rIns="68577" bIns="34289" numCol="1" rtlCol="0" anchor="ctr" anchorCtr="0" compatLnSpc="1">
              <a:prstTxWarp prst="textNoShape">
                <a:avLst/>
              </a:prstTxWarp>
            </a:bodyPr>
            <a:lstStyle/>
            <a:p>
              <a:pPr defTabSz="685574"/>
              <a:r>
                <a:rPr lang="en-US" sz="1650" dirty="0">
                  <a:solidFill>
                    <a:srgbClr val="FFFFFF"/>
                  </a:solidFill>
                </a:rPr>
                <a:t>Photo templates for photo apps, social apps.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3091646" y="753855"/>
            <a:ext cx="4378461" cy="3337296"/>
            <a:chOff x="9344246" y="821210"/>
            <a:chExt cx="5837948" cy="4449728"/>
          </a:xfrm>
        </p:grpSpPr>
        <p:sp>
          <p:nvSpPr>
            <p:cNvPr id="19" name="Rectangle 18"/>
            <p:cNvSpPr/>
            <p:nvPr/>
          </p:nvSpPr>
          <p:spPr bwMode="auto">
            <a:xfrm>
              <a:off x="9344246" y="1970690"/>
              <a:ext cx="3389590" cy="3300248"/>
            </a:xfrm>
            <a:prstGeom prst="rect">
              <a:avLst/>
            </a:prstGeom>
            <a:noFill/>
            <a:ln w="57150">
              <a:headEnd type="none" w="med" len="med"/>
              <a:tailEnd type="none" w="med" len="med"/>
            </a:ln>
            <a:effectLst>
              <a:glow rad="1397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68577" tIns="34289" rIns="68577" bIns="34289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85574"/>
              <a:endParaRPr lang="en-US" sz="1650" dirty="0">
                <a:solidFill>
                  <a:srgbClr val="FFFFFF"/>
                </a:solidFill>
              </a:endParaRPr>
            </a:p>
          </p:txBody>
        </p:sp>
        <p:sp>
          <p:nvSpPr>
            <p:cNvPr id="20" name="Rectangular Callout 19"/>
            <p:cNvSpPr/>
            <p:nvPr/>
          </p:nvSpPr>
          <p:spPr bwMode="auto">
            <a:xfrm>
              <a:off x="11634952" y="821210"/>
              <a:ext cx="3547242" cy="801234"/>
            </a:xfrm>
            <a:prstGeom prst="wedgeRectCallout">
              <a:avLst>
                <a:gd name="adj1" fmla="val -52833"/>
                <a:gd name="adj2" fmla="val 93982"/>
              </a:avLst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68577" tIns="34289" rIns="68577" bIns="34289" numCol="1" rtlCol="0" anchor="ctr" anchorCtr="0" compatLnSpc="1">
              <a:prstTxWarp prst="textNoShape">
                <a:avLst/>
              </a:prstTxWarp>
            </a:bodyPr>
            <a:lstStyle/>
            <a:p>
              <a:pPr defTabSz="685574"/>
              <a:r>
                <a:rPr lang="en-US" sz="1650" dirty="0">
                  <a:solidFill>
                    <a:srgbClr val="FFFFFF"/>
                  </a:solidFill>
                </a:rPr>
                <a:t>Text variations for mail, stocks </a:t>
              </a:r>
              <a:r>
                <a:rPr lang="en-US" sz="1650" dirty="0" err="1">
                  <a:solidFill>
                    <a:srgbClr val="FFFFFF"/>
                  </a:solidFill>
                </a:rPr>
                <a:t>etc</a:t>
              </a:r>
              <a:r>
                <a:rPr lang="en-US" sz="1650" dirty="0">
                  <a:solidFill>
                    <a:srgbClr val="FFFFFF"/>
                  </a:solidFill>
                </a:rPr>
                <a:t>,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5861088" y="618795"/>
            <a:ext cx="3638726" cy="2247506"/>
            <a:chOff x="9560539" y="809295"/>
            <a:chExt cx="4851634" cy="2996674"/>
          </a:xfrm>
        </p:grpSpPr>
        <p:sp>
          <p:nvSpPr>
            <p:cNvPr id="22" name="Rectangle 21"/>
            <p:cNvSpPr/>
            <p:nvPr/>
          </p:nvSpPr>
          <p:spPr bwMode="auto">
            <a:xfrm>
              <a:off x="9560539" y="1970690"/>
              <a:ext cx="1834056" cy="1835279"/>
            </a:xfrm>
            <a:prstGeom prst="rect">
              <a:avLst/>
            </a:prstGeom>
            <a:noFill/>
            <a:ln w="57150">
              <a:headEnd type="none" w="med" len="med"/>
              <a:tailEnd type="none" w="med" len="med"/>
            </a:ln>
            <a:effectLst>
              <a:glow rad="1397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68577" tIns="34289" rIns="68577" bIns="34289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85574"/>
              <a:endParaRPr lang="en-US" sz="1650" dirty="0">
                <a:solidFill>
                  <a:srgbClr val="FFFFFF"/>
                </a:solidFill>
              </a:endParaRPr>
            </a:p>
          </p:txBody>
        </p:sp>
        <p:sp>
          <p:nvSpPr>
            <p:cNvPr id="23" name="Rectangular Callout 22"/>
            <p:cNvSpPr/>
            <p:nvPr/>
          </p:nvSpPr>
          <p:spPr bwMode="auto">
            <a:xfrm>
              <a:off x="10864931" y="809295"/>
              <a:ext cx="3547242" cy="801234"/>
            </a:xfrm>
            <a:prstGeom prst="wedgeRectCallout">
              <a:avLst>
                <a:gd name="adj1" fmla="val -52833"/>
                <a:gd name="adj2" fmla="val 93982"/>
              </a:avLst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68577" tIns="34289" rIns="68577" bIns="34289" numCol="1" rtlCol="0" anchor="ctr" anchorCtr="0" compatLnSpc="1">
              <a:prstTxWarp prst="textNoShape">
                <a:avLst/>
              </a:prstTxWarp>
            </a:bodyPr>
            <a:lstStyle/>
            <a:p>
              <a:pPr defTabSz="685574"/>
              <a:r>
                <a:rPr lang="en-US" sz="1650" dirty="0">
                  <a:solidFill>
                    <a:srgbClr val="FFFFFF"/>
                  </a:solidFill>
                </a:rPr>
                <a:t>Date related scenarios, calendar, events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778217" y="756745"/>
            <a:ext cx="2959976" cy="3026980"/>
            <a:chOff x="7630511" y="1008993"/>
            <a:chExt cx="3946635" cy="4035973"/>
          </a:xfrm>
        </p:grpSpPr>
        <p:sp>
          <p:nvSpPr>
            <p:cNvPr id="6" name="Rectangle 5"/>
            <p:cNvSpPr/>
            <p:nvPr/>
          </p:nvSpPr>
          <p:spPr bwMode="auto">
            <a:xfrm>
              <a:off x="9743090" y="1986455"/>
              <a:ext cx="1834056" cy="3058511"/>
            </a:xfrm>
            <a:prstGeom prst="rect">
              <a:avLst/>
            </a:prstGeom>
            <a:noFill/>
            <a:ln w="57150">
              <a:headEnd type="none" w="med" len="med"/>
              <a:tailEnd type="none" w="med" len="med"/>
            </a:ln>
            <a:effectLst>
              <a:glow rad="1397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68577" tIns="34289" rIns="68577" bIns="34289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85574"/>
              <a:endParaRPr lang="en-US" sz="1650" dirty="0">
                <a:solidFill>
                  <a:srgbClr val="FFFFFF"/>
                </a:solidFill>
              </a:endParaRPr>
            </a:p>
          </p:txBody>
        </p:sp>
        <p:sp>
          <p:nvSpPr>
            <p:cNvPr id="7" name="Rectangular Callout 6"/>
            <p:cNvSpPr/>
            <p:nvPr/>
          </p:nvSpPr>
          <p:spPr bwMode="auto">
            <a:xfrm>
              <a:off x="7630511" y="1008993"/>
              <a:ext cx="3547242" cy="801234"/>
            </a:xfrm>
            <a:prstGeom prst="wedgeRectCallout">
              <a:avLst>
                <a:gd name="adj1" fmla="val 18723"/>
                <a:gd name="adj2" fmla="val 72338"/>
              </a:avLst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68577" tIns="34289" rIns="68577" bIns="34289" numCol="1" rtlCol="0" anchor="ctr" anchorCtr="0" compatLnSpc="1">
              <a:prstTxWarp prst="textNoShape">
                <a:avLst/>
              </a:prstTxWarp>
            </a:bodyPr>
            <a:lstStyle/>
            <a:p>
              <a:pPr defTabSz="685574"/>
              <a:r>
                <a:rPr lang="en-US" sz="1650" dirty="0">
                  <a:solidFill>
                    <a:srgbClr val="FFFFFF"/>
                  </a:solidFill>
                </a:rPr>
                <a:t>New square templates </a:t>
              </a:r>
              <a:r>
                <a:rPr lang="en-US" sz="1650" dirty="0" smtClean="0">
                  <a:solidFill>
                    <a:srgbClr val="FFFFFF"/>
                  </a:solidFill>
                </a:rPr>
                <a:t>for live </a:t>
              </a:r>
              <a:r>
                <a:rPr lang="en-US" sz="1650" dirty="0">
                  <a:solidFill>
                    <a:srgbClr val="FFFFFF"/>
                  </a:solidFill>
                </a:rPr>
                <a:t>tiles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75908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Notifications templates</a:t>
            </a:r>
            <a:endParaRPr 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3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67823" y="1123950"/>
            <a:ext cx="7922736" cy="3619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86959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oneday.thatconference.com/img/DNRRoadTripWeb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1349" y="220663"/>
            <a:ext cx="2711450" cy="2440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hat Conferenc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4457" y="4018651"/>
            <a:ext cx="2485231" cy="874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871026" y="3400424"/>
            <a:ext cx="1332096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8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Helvetica LT Std UltCompressed" pitchFamily="34" charset="0"/>
              </a:rPr>
              <a:t>PRESENTED BY</a:t>
            </a:r>
          </a:p>
        </p:txBody>
      </p:sp>
    </p:spTree>
    <p:extLst>
      <p:ext uri="{BB962C8B-B14F-4D97-AF65-F5344CB8AC3E}">
        <p14:creationId xmlns:p14="http://schemas.microsoft.com/office/powerpoint/2010/main" val="680502182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0526" y="171451"/>
            <a:ext cx="8361760" cy="567848"/>
          </a:xfrm>
        </p:spPr>
        <p:txBody>
          <a:bodyPr/>
          <a:lstStyle/>
          <a:p>
            <a:r>
              <a:rPr lang="en-US" dirty="0" smtClean="0"/>
              <a:t>User </a:t>
            </a:r>
            <a:r>
              <a:rPr lang="en-US" dirty="0"/>
              <a:t>Data vs. App </a:t>
            </a:r>
            <a:r>
              <a:rPr lang="en-US" dirty="0" smtClean="0"/>
              <a:t>Data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1371600" y="1350167"/>
            <a:ext cx="6193808" cy="1237817"/>
            <a:chOff x="1896509" y="3919658"/>
            <a:chExt cx="8258411" cy="1650423"/>
          </a:xfrm>
        </p:grpSpPr>
        <p:sp>
          <p:nvSpPr>
            <p:cNvPr id="15" name="Rectangle 14"/>
            <p:cNvSpPr/>
            <p:nvPr/>
          </p:nvSpPr>
          <p:spPr bwMode="auto">
            <a:xfrm>
              <a:off x="1896509" y="3919658"/>
              <a:ext cx="8258411" cy="1650423"/>
            </a:xfrm>
            <a:prstGeom prst="rect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square" lIns="68562" tIns="34282" rIns="68562" bIns="34282" numCol="1" rtlCol="0" anchor="t" anchorCtr="0" compatLnSpc="1">
              <a:prstTxWarp prst="textNoShape">
                <a:avLst/>
              </a:prstTxWarp>
            </a:bodyPr>
            <a:lstStyle/>
            <a:p>
              <a:pPr defTabSz="68543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725" b="1" dirty="0">
                  <a:solidFill>
                    <a:srgbClr val="FFFFFF">
                      <a:alpha val="99000"/>
                    </a:srgbClr>
                  </a:solidFill>
                </a:rPr>
                <a:t>User data</a:t>
              </a:r>
            </a:p>
          </p:txBody>
        </p:sp>
        <p:sp>
          <p:nvSpPr>
            <p:cNvPr id="16" name="Rectangle 15"/>
            <p:cNvSpPr/>
            <p:nvPr/>
          </p:nvSpPr>
          <p:spPr bwMode="auto">
            <a:xfrm>
              <a:off x="2106273" y="4532509"/>
              <a:ext cx="1821266" cy="837547"/>
            </a:xfrm>
            <a:prstGeom prst="rect">
              <a:avLst/>
            </a:prstGeom>
            <a:solidFill>
              <a:schemeClr val="accent2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vert="horz" wrap="square" lIns="68562" tIns="34282" rIns="68562" bIns="34282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8543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725" dirty="0">
                  <a:solidFill>
                    <a:srgbClr val="FFFFFF">
                      <a:alpha val="99000"/>
                    </a:srgbClr>
                  </a:solidFill>
                </a:rPr>
                <a:t>Documents</a:t>
              </a:r>
            </a:p>
          </p:txBody>
        </p:sp>
        <p:sp>
          <p:nvSpPr>
            <p:cNvPr id="17" name="Rectangle 16"/>
            <p:cNvSpPr/>
            <p:nvPr/>
          </p:nvSpPr>
          <p:spPr bwMode="auto">
            <a:xfrm>
              <a:off x="4144286" y="4532509"/>
              <a:ext cx="1821266" cy="837547"/>
            </a:xfrm>
            <a:prstGeom prst="rect">
              <a:avLst/>
            </a:prstGeom>
            <a:solidFill>
              <a:schemeClr val="accent2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vert="horz" wrap="square" lIns="68562" tIns="34282" rIns="68562" bIns="34282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8543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725" dirty="0">
                  <a:solidFill>
                    <a:srgbClr val="FFFFFF">
                      <a:alpha val="99000"/>
                    </a:srgbClr>
                  </a:solidFill>
                </a:rPr>
                <a:t>Photos</a:t>
              </a:r>
            </a:p>
          </p:txBody>
        </p:sp>
        <p:sp>
          <p:nvSpPr>
            <p:cNvPr id="18" name="Rectangle 17"/>
            <p:cNvSpPr/>
            <p:nvPr/>
          </p:nvSpPr>
          <p:spPr bwMode="auto">
            <a:xfrm>
              <a:off x="6154657" y="4534121"/>
              <a:ext cx="1821266" cy="837547"/>
            </a:xfrm>
            <a:prstGeom prst="rect">
              <a:avLst/>
            </a:prstGeom>
            <a:solidFill>
              <a:schemeClr val="accent2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vert="horz" wrap="square" lIns="68562" tIns="34282" rIns="68562" bIns="34282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8543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725" dirty="0">
                  <a:solidFill>
                    <a:srgbClr val="FFFFFF">
                      <a:alpha val="99000"/>
                    </a:srgbClr>
                  </a:solidFill>
                </a:rPr>
                <a:t>Music</a:t>
              </a:r>
            </a:p>
          </p:txBody>
        </p:sp>
        <p:sp>
          <p:nvSpPr>
            <p:cNvPr id="19" name="Rectangle 18"/>
            <p:cNvSpPr/>
            <p:nvPr/>
          </p:nvSpPr>
          <p:spPr bwMode="auto">
            <a:xfrm>
              <a:off x="8136718" y="4534121"/>
              <a:ext cx="1821266" cy="837547"/>
            </a:xfrm>
            <a:prstGeom prst="rect">
              <a:avLst/>
            </a:prstGeom>
            <a:solidFill>
              <a:schemeClr val="accent2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vert="horz" wrap="square" lIns="68562" tIns="34282" rIns="68562" bIns="34282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8543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725" dirty="0">
                  <a:solidFill>
                    <a:srgbClr val="FFFFFF">
                      <a:alpha val="99000"/>
                    </a:srgbClr>
                  </a:solidFill>
                </a:rPr>
                <a:t>Videos</a:t>
              </a:r>
            </a:p>
          </p:txBody>
        </p:sp>
      </p:grpSp>
      <p:sp>
        <p:nvSpPr>
          <p:cNvPr id="20" name="Rectangle 19"/>
          <p:cNvSpPr/>
          <p:nvPr/>
        </p:nvSpPr>
        <p:spPr bwMode="auto">
          <a:xfrm>
            <a:off x="1371600" y="2952750"/>
            <a:ext cx="6193808" cy="120234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vert="horz" wrap="square" lIns="68562" tIns="34282" rIns="68562" bIns="34282" numCol="1" rtlCol="0" anchor="t" anchorCtr="0" compatLnSpc="1">
            <a:prstTxWarp prst="textNoShape">
              <a:avLst/>
            </a:prstTxWarp>
          </a:bodyPr>
          <a:lstStyle/>
          <a:p>
            <a:pPr defTabSz="685432" fontAlgn="base">
              <a:spcBef>
                <a:spcPct val="0"/>
              </a:spcBef>
              <a:spcAft>
                <a:spcPct val="0"/>
              </a:spcAft>
            </a:pPr>
            <a:r>
              <a:rPr lang="en-US" sz="1725" b="1" dirty="0">
                <a:solidFill>
                  <a:srgbClr val="FFFFFF">
                    <a:alpha val="99000"/>
                  </a:srgbClr>
                </a:solidFill>
              </a:rPr>
              <a:t>App data</a:t>
            </a:r>
          </a:p>
        </p:txBody>
      </p:sp>
      <p:sp>
        <p:nvSpPr>
          <p:cNvPr id="21" name="Rectangle 20"/>
          <p:cNvSpPr/>
          <p:nvPr/>
        </p:nvSpPr>
        <p:spPr bwMode="auto">
          <a:xfrm>
            <a:off x="1528922" y="3376916"/>
            <a:ext cx="1365950" cy="628160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68562" tIns="34282" rIns="68562" bIns="34282" numCol="1" rtlCol="0" anchor="ctr" anchorCtr="0" compatLnSpc="1">
            <a:prstTxWarp prst="textNoShape">
              <a:avLst/>
            </a:prstTxWarp>
          </a:bodyPr>
          <a:lstStyle/>
          <a:p>
            <a:pPr algn="ctr" defTabSz="685432" fontAlgn="base">
              <a:spcBef>
                <a:spcPct val="0"/>
              </a:spcBef>
              <a:spcAft>
                <a:spcPct val="0"/>
              </a:spcAft>
            </a:pPr>
            <a:r>
              <a:rPr lang="en-US" sz="1725" dirty="0">
                <a:solidFill>
                  <a:srgbClr val="FFFFFF">
                    <a:alpha val="99000"/>
                  </a:srgbClr>
                </a:solidFill>
              </a:rPr>
              <a:t>Settings</a:t>
            </a:r>
          </a:p>
        </p:txBody>
      </p:sp>
      <p:sp>
        <p:nvSpPr>
          <p:cNvPr id="22" name="Rectangle 21"/>
          <p:cNvSpPr/>
          <p:nvPr/>
        </p:nvSpPr>
        <p:spPr bwMode="auto">
          <a:xfrm>
            <a:off x="3057432" y="3376916"/>
            <a:ext cx="1365950" cy="628160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68562" tIns="34282" rIns="68562" bIns="34282" numCol="1" rtlCol="0" anchor="ctr" anchorCtr="0" compatLnSpc="1">
            <a:prstTxWarp prst="textNoShape">
              <a:avLst/>
            </a:prstTxWarp>
          </a:bodyPr>
          <a:lstStyle/>
          <a:p>
            <a:pPr algn="ctr" defTabSz="685432" fontAlgn="base">
              <a:spcBef>
                <a:spcPct val="0"/>
              </a:spcBef>
              <a:spcAft>
                <a:spcPct val="0"/>
              </a:spcAft>
            </a:pPr>
            <a:r>
              <a:rPr lang="en-US" sz="1725" dirty="0">
                <a:solidFill>
                  <a:srgbClr val="FFFFFF">
                    <a:alpha val="99000"/>
                  </a:srgbClr>
                </a:solidFill>
              </a:rPr>
              <a:t>Files</a:t>
            </a:r>
          </a:p>
        </p:txBody>
      </p:sp>
      <p:sp>
        <p:nvSpPr>
          <p:cNvPr id="23" name="Rectangle 22"/>
          <p:cNvSpPr/>
          <p:nvPr/>
        </p:nvSpPr>
        <p:spPr bwMode="auto">
          <a:xfrm>
            <a:off x="4565210" y="3378125"/>
            <a:ext cx="1365950" cy="628160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68562" tIns="34282" rIns="68562" bIns="34282" numCol="1" rtlCol="0" anchor="ctr" anchorCtr="0" compatLnSpc="1">
            <a:prstTxWarp prst="textNoShape">
              <a:avLst/>
            </a:prstTxWarp>
          </a:bodyPr>
          <a:lstStyle/>
          <a:p>
            <a:pPr algn="ctr" defTabSz="685432" fontAlgn="base">
              <a:spcBef>
                <a:spcPct val="0"/>
              </a:spcBef>
              <a:spcAft>
                <a:spcPct val="0"/>
              </a:spcAft>
            </a:pPr>
            <a:r>
              <a:rPr lang="en-US" sz="1725" dirty="0">
                <a:solidFill>
                  <a:srgbClr val="FFFFFF">
                    <a:alpha val="99000"/>
                  </a:srgbClr>
                </a:solidFill>
              </a:rPr>
              <a:t>Session State</a:t>
            </a:r>
          </a:p>
        </p:txBody>
      </p:sp>
      <p:sp>
        <p:nvSpPr>
          <p:cNvPr id="24" name="Rectangle 23"/>
          <p:cNvSpPr/>
          <p:nvPr/>
        </p:nvSpPr>
        <p:spPr bwMode="auto">
          <a:xfrm>
            <a:off x="6051756" y="3378125"/>
            <a:ext cx="1365950" cy="628160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68562" tIns="34282" rIns="68562" bIns="34282" numCol="1" rtlCol="0" anchor="ctr" anchorCtr="0" compatLnSpc="1">
            <a:prstTxWarp prst="textNoShape">
              <a:avLst/>
            </a:prstTxWarp>
          </a:bodyPr>
          <a:lstStyle/>
          <a:p>
            <a:pPr algn="ctr" defTabSz="685432" fontAlgn="base">
              <a:spcBef>
                <a:spcPct val="0"/>
              </a:spcBef>
              <a:spcAft>
                <a:spcPct val="0"/>
              </a:spcAft>
            </a:pPr>
            <a:r>
              <a:rPr lang="en-US" sz="1725" dirty="0">
                <a:solidFill>
                  <a:srgbClr val="FFFFFF">
                    <a:alpha val="99000"/>
                  </a:srgbClr>
                </a:solidFill>
              </a:rPr>
              <a:t>Local Cache</a:t>
            </a:r>
          </a:p>
        </p:txBody>
      </p:sp>
    </p:spTree>
    <p:extLst>
      <p:ext uri="{BB962C8B-B14F-4D97-AF65-F5344CB8AC3E}">
        <p14:creationId xmlns:p14="http://schemas.microsoft.com/office/powerpoint/2010/main" val="992308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  <p:bldP spid="24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/>
          <p:cNvSpPr txBox="1"/>
          <p:nvPr/>
        </p:nvSpPr>
        <p:spPr>
          <a:xfrm>
            <a:off x="4937694" y="3474022"/>
            <a:ext cx="4283950" cy="166199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R="0" indent="0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None/>
              <a:tabLst/>
              <a:defRPr sz="4000" spc="-70" baseline="0">
                <a:solidFill>
                  <a:schemeClr val="bg1">
                    <a:lumMod val="65000"/>
                    <a:lumOff val="35000"/>
                    <a:alpha val="99000"/>
                  </a:schemeClr>
                </a:solidFill>
              </a:defRPr>
            </a:lvl1pPr>
            <a:lvl2pPr marL="517525" marR="0" indent="-233363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"/>
              <a:tabLst/>
              <a:defRPr sz="2400" spc="0" baseline="0">
                <a:solidFill>
                  <a:schemeClr val="bg1">
                    <a:lumMod val="75000"/>
                    <a:lumOff val="25000"/>
                    <a:alpha val="99000"/>
                  </a:schemeClr>
                </a:solidFill>
              </a:defRPr>
            </a:lvl2pPr>
            <a:lvl3pPr marL="741363" marR="0" indent="-223838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"/>
              <a:tabLst/>
              <a:defRPr sz="2400" spc="0" baseline="0">
                <a:solidFill>
                  <a:schemeClr val="bg1">
                    <a:lumMod val="75000"/>
                    <a:lumOff val="25000"/>
                    <a:alpha val="99000"/>
                  </a:schemeClr>
                </a:solidFill>
              </a:defRPr>
            </a:lvl3pPr>
            <a:lvl4pPr marL="914400" marR="0" indent="-173038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"/>
              <a:tabLst/>
              <a:defRPr sz="2000" spc="0" baseline="0">
                <a:solidFill>
                  <a:schemeClr val="bg1">
                    <a:lumMod val="75000"/>
                    <a:lumOff val="25000"/>
                    <a:alpha val="99000"/>
                  </a:schemeClr>
                </a:solidFill>
              </a:defRPr>
            </a:lvl4pPr>
            <a:lvl5pPr marL="1087438" marR="0" indent="-173038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"/>
              <a:tabLst/>
              <a:defRPr sz="2000" spc="0" baseline="0">
                <a:solidFill>
                  <a:schemeClr val="bg1">
                    <a:lumMod val="75000"/>
                    <a:lumOff val="25000"/>
                    <a:alpha val="99000"/>
                  </a:schemeClr>
                </a:solidFill>
              </a:defRPr>
            </a:lvl5pPr>
            <a:lvl6pPr marL="2514499" indent="-228591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681" indent="-228591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8863" indent="-228591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045" indent="-228591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en-US" dirty="0">
                <a:solidFill>
                  <a:schemeClr val="tx1">
                    <a:alpha val="99000"/>
                  </a:schemeClr>
                </a:solidFill>
              </a:rPr>
              <a:t>Data syncs </a:t>
            </a:r>
            <a:r>
              <a:rPr lang="en-US" dirty="0" smtClean="0">
                <a:solidFill>
                  <a:schemeClr val="tx1">
                    <a:alpha val="99000"/>
                  </a:schemeClr>
                </a:solidFill>
              </a:rPr>
              <a:t/>
            </a:r>
            <a:br>
              <a:rPr lang="en-US" dirty="0" smtClean="0">
                <a:solidFill>
                  <a:schemeClr val="tx1">
                    <a:alpha val="99000"/>
                  </a:schemeClr>
                </a:solidFill>
              </a:rPr>
            </a:br>
            <a:r>
              <a:rPr lang="en-US" dirty="0" smtClean="0">
                <a:solidFill>
                  <a:schemeClr val="tx1">
                    <a:alpha val="99000"/>
                  </a:schemeClr>
                </a:solidFill>
              </a:rPr>
              <a:t>for the </a:t>
            </a:r>
            <a:r>
              <a:rPr lang="en-US" dirty="0">
                <a:solidFill>
                  <a:schemeClr val="tx1">
                    <a:alpha val="99000"/>
                  </a:schemeClr>
                </a:solidFill>
              </a:rPr>
              <a:t>user’s Microsoft account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0526" y="171451"/>
            <a:ext cx="8361760" cy="567848"/>
          </a:xfrm>
        </p:spPr>
        <p:txBody>
          <a:bodyPr/>
          <a:lstStyle/>
          <a:p>
            <a:r>
              <a:rPr lang="en-US" dirty="0" smtClean="0"/>
              <a:t>App Data CAN Roam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935608" y="1416771"/>
            <a:ext cx="8361760" cy="474715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  <a:lumOff val="35000"/>
                    <a:alpha val="99000"/>
                  </a:schemeClr>
                </a:solidFill>
              </a:rPr>
              <a:t>App uses </a:t>
            </a:r>
            <a:r>
              <a:rPr lang="en-US" dirty="0" smtClean="0">
                <a:solidFill>
                  <a:schemeClr val="bg1">
                    <a:lumMod val="65000"/>
                    <a:lumOff val="35000"/>
                    <a:alpha val="99000"/>
                  </a:schemeClr>
                </a:solidFill>
              </a:rPr>
              <a:t>data </a:t>
            </a:r>
            <a:r>
              <a:rPr lang="en-US" dirty="0">
                <a:solidFill>
                  <a:schemeClr val="bg1">
                    <a:lumMod val="65000"/>
                    <a:lumOff val="35000"/>
                    <a:alpha val="99000"/>
                  </a:schemeClr>
                </a:solidFill>
              </a:rPr>
              <a:t>normally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935608" y="2104816"/>
            <a:ext cx="7228271" cy="1407404"/>
            <a:chOff x="1806312" y="2580685"/>
            <a:chExt cx="9637694" cy="1876538"/>
          </a:xfrm>
        </p:grpSpPr>
        <p:sp>
          <p:nvSpPr>
            <p:cNvPr id="38" name="Can 37"/>
            <p:cNvSpPr/>
            <p:nvPr/>
          </p:nvSpPr>
          <p:spPr bwMode="auto">
            <a:xfrm>
              <a:off x="5273429" y="2827455"/>
              <a:ext cx="1398277" cy="1382998"/>
            </a:xfrm>
            <a:prstGeom prst="can">
              <a:avLst/>
            </a:prstGeom>
            <a:solidFill>
              <a:schemeClr val="accent2"/>
            </a:solidFill>
            <a:ln w="254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vert="horz" wrap="square" lIns="68577" tIns="34289" rIns="68577" bIns="34289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8543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725" dirty="0">
                  <a:solidFill>
                    <a:schemeClr val="tx1">
                      <a:alpha val="99000"/>
                    </a:schemeClr>
                  </a:solidFill>
                </a:rPr>
                <a:t>Local</a:t>
              </a:r>
            </a:p>
            <a:p>
              <a:pPr algn="ctr" defTabSz="68543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725" dirty="0">
                  <a:solidFill>
                    <a:schemeClr val="tx1">
                      <a:alpha val="99000"/>
                    </a:schemeClr>
                  </a:solidFill>
                </a:rPr>
                <a:t>Storage</a:t>
              </a:r>
            </a:p>
          </p:txBody>
        </p:sp>
        <p:grpSp>
          <p:nvGrpSpPr>
            <p:cNvPr id="43" name="Group 42"/>
            <p:cNvGrpSpPr/>
            <p:nvPr/>
          </p:nvGrpSpPr>
          <p:grpSpPr>
            <a:xfrm>
              <a:off x="1806312" y="2741886"/>
              <a:ext cx="1886302" cy="1554137"/>
              <a:chOff x="830221" y="4247573"/>
              <a:chExt cx="1024666" cy="808466"/>
            </a:xfrm>
            <a:solidFill>
              <a:schemeClr val="accent6"/>
            </a:solidFill>
          </p:grpSpPr>
          <p:sp>
            <p:nvSpPr>
              <p:cNvPr id="37" name="TV Icon"/>
              <p:cNvSpPr>
                <a:spLocks noEditPoints="1"/>
              </p:cNvSpPr>
              <p:nvPr/>
            </p:nvSpPr>
            <p:spPr bwMode="auto">
              <a:xfrm>
                <a:off x="830221" y="4247573"/>
                <a:ext cx="1024666" cy="808466"/>
              </a:xfrm>
              <a:custGeom>
                <a:avLst/>
                <a:gdLst>
                  <a:gd name="T0" fmla="*/ 275 w 285"/>
                  <a:gd name="T1" fmla="*/ 2 h 225"/>
                  <a:gd name="T2" fmla="*/ 10 w 285"/>
                  <a:gd name="T3" fmla="*/ 1 h 225"/>
                  <a:gd name="T4" fmla="*/ 1 w 285"/>
                  <a:gd name="T5" fmla="*/ 11 h 225"/>
                  <a:gd name="T6" fmla="*/ 3 w 285"/>
                  <a:gd name="T7" fmla="*/ 200 h 225"/>
                  <a:gd name="T8" fmla="*/ 12 w 285"/>
                  <a:gd name="T9" fmla="*/ 209 h 225"/>
                  <a:gd name="T10" fmla="*/ 97 w 285"/>
                  <a:gd name="T11" fmla="*/ 211 h 225"/>
                  <a:gd name="T12" fmla="*/ 97 w 285"/>
                  <a:gd name="T13" fmla="*/ 224 h 225"/>
                  <a:gd name="T14" fmla="*/ 193 w 285"/>
                  <a:gd name="T15" fmla="*/ 224 h 225"/>
                  <a:gd name="T16" fmla="*/ 193 w 285"/>
                  <a:gd name="T17" fmla="*/ 211 h 225"/>
                  <a:gd name="T18" fmla="*/ 273 w 285"/>
                  <a:gd name="T19" fmla="*/ 209 h 225"/>
                  <a:gd name="T20" fmla="*/ 282 w 285"/>
                  <a:gd name="T21" fmla="*/ 200 h 225"/>
                  <a:gd name="T22" fmla="*/ 284 w 285"/>
                  <a:gd name="T23" fmla="*/ 11 h 225"/>
                  <a:gd name="T24" fmla="*/ 275 w 285"/>
                  <a:gd name="T25" fmla="*/ 2 h 225"/>
                  <a:gd name="T26" fmla="*/ 267 w 285"/>
                  <a:gd name="T27" fmla="*/ 187 h 225"/>
                  <a:gd name="T28" fmla="*/ 259 w 285"/>
                  <a:gd name="T29" fmla="*/ 194 h 225"/>
                  <a:gd name="T30" fmla="*/ 26 w 285"/>
                  <a:gd name="T31" fmla="*/ 195 h 225"/>
                  <a:gd name="T32" fmla="*/ 18 w 285"/>
                  <a:gd name="T33" fmla="*/ 187 h 225"/>
                  <a:gd name="T34" fmla="*/ 17 w 285"/>
                  <a:gd name="T35" fmla="*/ 25 h 225"/>
                  <a:gd name="T36" fmla="*/ 24 w 285"/>
                  <a:gd name="T37" fmla="*/ 17 h 225"/>
                  <a:gd name="T38" fmla="*/ 260 w 285"/>
                  <a:gd name="T39" fmla="*/ 17 h 225"/>
                  <a:gd name="T40" fmla="*/ 268 w 285"/>
                  <a:gd name="T41" fmla="*/ 25 h 225"/>
                  <a:gd name="T42" fmla="*/ 267 w 285"/>
                  <a:gd name="T43" fmla="*/ 187 h 2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85" h="225">
                    <a:moveTo>
                      <a:pt x="275" y="2"/>
                    </a:moveTo>
                    <a:cubicBezTo>
                      <a:pt x="187" y="0"/>
                      <a:pt x="98" y="0"/>
                      <a:pt x="10" y="1"/>
                    </a:cubicBezTo>
                    <a:cubicBezTo>
                      <a:pt x="5" y="1"/>
                      <a:pt x="1" y="6"/>
                      <a:pt x="1" y="11"/>
                    </a:cubicBezTo>
                    <a:cubicBezTo>
                      <a:pt x="0" y="74"/>
                      <a:pt x="0" y="138"/>
                      <a:pt x="3" y="200"/>
                    </a:cubicBezTo>
                    <a:cubicBezTo>
                      <a:pt x="3" y="205"/>
                      <a:pt x="7" y="209"/>
                      <a:pt x="12" y="209"/>
                    </a:cubicBezTo>
                    <a:cubicBezTo>
                      <a:pt x="40" y="210"/>
                      <a:pt x="68" y="211"/>
                      <a:pt x="97" y="211"/>
                    </a:cubicBezTo>
                    <a:cubicBezTo>
                      <a:pt x="97" y="216"/>
                      <a:pt x="97" y="220"/>
                      <a:pt x="97" y="224"/>
                    </a:cubicBezTo>
                    <a:cubicBezTo>
                      <a:pt x="129" y="225"/>
                      <a:pt x="161" y="225"/>
                      <a:pt x="193" y="224"/>
                    </a:cubicBezTo>
                    <a:cubicBezTo>
                      <a:pt x="193" y="220"/>
                      <a:pt x="193" y="215"/>
                      <a:pt x="193" y="211"/>
                    </a:cubicBezTo>
                    <a:cubicBezTo>
                      <a:pt x="220" y="211"/>
                      <a:pt x="247" y="210"/>
                      <a:pt x="273" y="209"/>
                    </a:cubicBezTo>
                    <a:cubicBezTo>
                      <a:pt x="278" y="209"/>
                      <a:pt x="282" y="205"/>
                      <a:pt x="282" y="200"/>
                    </a:cubicBezTo>
                    <a:cubicBezTo>
                      <a:pt x="284" y="138"/>
                      <a:pt x="285" y="74"/>
                      <a:pt x="284" y="11"/>
                    </a:cubicBezTo>
                    <a:cubicBezTo>
                      <a:pt x="283" y="6"/>
                      <a:pt x="279" y="2"/>
                      <a:pt x="275" y="2"/>
                    </a:cubicBezTo>
                    <a:close/>
                    <a:moveTo>
                      <a:pt x="267" y="187"/>
                    </a:moveTo>
                    <a:cubicBezTo>
                      <a:pt x="267" y="191"/>
                      <a:pt x="263" y="194"/>
                      <a:pt x="259" y="194"/>
                    </a:cubicBezTo>
                    <a:cubicBezTo>
                      <a:pt x="182" y="197"/>
                      <a:pt x="103" y="197"/>
                      <a:pt x="26" y="195"/>
                    </a:cubicBezTo>
                    <a:cubicBezTo>
                      <a:pt x="21" y="195"/>
                      <a:pt x="18" y="191"/>
                      <a:pt x="18" y="187"/>
                    </a:cubicBezTo>
                    <a:cubicBezTo>
                      <a:pt x="16" y="134"/>
                      <a:pt x="16" y="79"/>
                      <a:pt x="17" y="25"/>
                    </a:cubicBezTo>
                    <a:cubicBezTo>
                      <a:pt x="17" y="20"/>
                      <a:pt x="20" y="17"/>
                      <a:pt x="24" y="17"/>
                    </a:cubicBezTo>
                    <a:cubicBezTo>
                      <a:pt x="103" y="15"/>
                      <a:pt x="182" y="15"/>
                      <a:pt x="260" y="17"/>
                    </a:cubicBezTo>
                    <a:cubicBezTo>
                      <a:pt x="265" y="17"/>
                      <a:pt x="268" y="20"/>
                      <a:pt x="268" y="25"/>
                    </a:cubicBezTo>
                    <a:cubicBezTo>
                      <a:pt x="269" y="79"/>
                      <a:pt x="268" y="133"/>
                      <a:pt x="267" y="187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>
                  <a:solidFill>
                    <a:srgbClr val="292929"/>
                  </a:solidFill>
                </a:endParaRPr>
              </a:p>
            </p:txBody>
          </p:sp>
          <p:sp>
            <p:nvSpPr>
              <p:cNvPr id="39" name="Video Icon"/>
              <p:cNvSpPr>
                <a:spLocks noEditPoints="1"/>
              </p:cNvSpPr>
              <p:nvPr/>
            </p:nvSpPr>
            <p:spPr bwMode="auto">
              <a:xfrm>
                <a:off x="1100424" y="4447126"/>
                <a:ext cx="484260" cy="368680"/>
              </a:xfrm>
              <a:custGeom>
                <a:avLst/>
                <a:gdLst>
                  <a:gd name="T0" fmla="*/ 276 w 300"/>
                  <a:gd name="T1" fmla="*/ 216 h 216"/>
                  <a:gd name="T2" fmla="*/ 0 w 300"/>
                  <a:gd name="T3" fmla="*/ 192 h 216"/>
                  <a:gd name="T4" fmla="*/ 24 w 300"/>
                  <a:gd name="T5" fmla="*/ 0 h 216"/>
                  <a:gd name="T6" fmla="*/ 300 w 300"/>
                  <a:gd name="T7" fmla="*/ 24 h 216"/>
                  <a:gd name="T8" fmla="*/ 238 w 300"/>
                  <a:gd name="T9" fmla="*/ 44 h 216"/>
                  <a:gd name="T10" fmla="*/ 62 w 300"/>
                  <a:gd name="T11" fmla="*/ 171 h 216"/>
                  <a:gd name="T12" fmla="*/ 238 w 300"/>
                  <a:gd name="T13" fmla="*/ 44 h 216"/>
                  <a:gd name="T14" fmla="*/ 257 w 300"/>
                  <a:gd name="T15" fmla="*/ 20 h 216"/>
                  <a:gd name="T16" fmla="*/ 285 w 300"/>
                  <a:gd name="T17" fmla="*/ 39 h 216"/>
                  <a:gd name="T18" fmla="*/ 285 w 300"/>
                  <a:gd name="T19" fmla="*/ 59 h 216"/>
                  <a:gd name="T20" fmla="*/ 257 w 300"/>
                  <a:gd name="T21" fmla="*/ 78 h 216"/>
                  <a:gd name="T22" fmla="*/ 285 w 300"/>
                  <a:gd name="T23" fmla="*/ 59 h 216"/>
                  <a:gd name="T24" fmla="*/ 257 w 300"/>
                  <a:gd name="T25" fmla="*/ 98 h 216"/>
                  <a:gd name="T26" fmla="*/ 285 w 300"/>
                  <a:gd name="T27" fmla="*/ 117 h 216"/>
                  <a:gd name="T28" fmla="*/ 285 w 300"/>
                  <a:gd name="T29" fmla="*/ 138 h 216"/>
                  <a:gd name="T30" fmla="*/ 257 w 300"/>
                  <a:gd name="T31" fmla="*/ 157 h 216"/>
                  <a:gd name="T32" fmla="*/ 285 w 300"/>
                  <a:gd name="T33" fmla="*/ 138 h 216"/>
                  <a:gd name="T34" fmla="*/ 257 w 300"/>
                  <a:gd name="T35" fmla="*/ 177 h 216"/>
                  <a:gd name="T36" fmla="*/ 285 w 300"/>
                  <a:gd name="T37" fmla="*/ 196 h 216"/>
                  <a:gd name="T38" fmla="*/ 45 w 300"/>
                  <a:gd name="T39" fmla="*/ 20 h 216"/>
                  <a:gd name="T40" fmla="*/ 17 w 300"/>
                  <a:gd name="T41" fmla="*/ 39 h 216"/>
                  <a:gd name="T42" fmla="*/ 45 w 300"/>
                  <a:gd name="T43" fmla="*/ 20 h 216"/>
                  <a:gd name="T44" fmla="*/ 17 w 300"/>
                  <a:gd name="T45" fmla="*/ 59 h 216"/>
                  <a:gd name="T46" fmla="*/ 45 w 300"/>
                  <a:gd name="T47" fmla="*/ 78 h 216"/>
                  <a:gd name="T48" fmla="*/ 45 w 300"/>
                  <a:gd name="T49" fmla="*/ 98 h 216"/>
                  <a:gd name="T50" fmla="*/ 17 w 300"/>
                  <a:gd name="T51" fmla="*/ 117 h 216"/>
                  <a:gd name="T52" fmla="*/ 45 w 300"/>
                  <a:gd name="T53" fmla="*/ 98 h 216"/>
                  <a:gd name="T54" fmla="*/ 17 w 300"/>
                  <a:gd name="T55" fmla="*/ 138 h 216"/>
                  <a:gd name="T56" fmla="*/ 45 w 300"/>
                  <a:gd name="T57" fmla="*/ 157 h 216"/>
                  <a:gd name="T58" fmla="*/ 45 w 300"/>
                  <a:gd name="T59" fmla="*/ 177 h 216"/>
                  <a:gd name="T60" fmla="*/ 17 w 300"/>
                  <a:gd name="T61" fmla="*/ 196 h 216"/>
                  <a:gd name="T62" fmla="*/ 45 w 300"/>
                  <a:gd name="T63" fmla="*/ 177 h 216"/>
                  <a:gd name="T64" fmla="*/ 116 w 300"/>
                  <a:gd name="T65" fmla="*/ 65 h 216"/>
                  <a:gd name="T66" fmla="*/ 116 w 300"/>
                  <a:gd name="T67" fmla="*/ 144 h 216"/>
                  <a:gd name="T68" fmla="*/ 194 w 300"/>
                  <a:gd name="T69" fmla="*/ 104 h 2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00" h="216">
                    <a:moveTo>
                      <a:pt x="300" y="192"/>
                    </a:moveTo>
                    <a:cubicBezTo>
                      <a:pt x="300" y="205"/>
                      <a:pt x="289" y="216"/>
                      <a:pt x="276" y="216"/>
                    </a:cubicBezTo>
                    <a:cubicBezTo>
                      <a:pt x="24" y="216"/>
                      <a:pt x="24" y="216"/>
                      <a:pt x="24" y="216"/>
                    </a:cubicBezTo>
                    <a:cubicBezTo>
                      <a:pt x="11" y="216"/>
                      <a:pt x="0" y="205"/>
                      <a:pt x="0" y="192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11"/>
                      <a:pt x="11" y="0"/>
                      <a:pt x="24" y="0"/>
                    </a:cubicBezTo>
                    <a:cubicBezTo>
                      <a:pt x="276" y="0"/>
                      <a:pt x="276" y="0"/>
                      <a:pt x="276" y="0"/>
                    </a:cubicBezTo>
                    <a:cubicBezTo>
                      <a:pt x="289" y="0"/>
                      <a:pt x="300" y="11"/>
                      <a:pt x="300" y="24"/>
                    </a:cubicBezTo>
                    <a:lnTo>
                      <a:pt x="300" y="192"/>
                    </a:lnTo>
                    <a:close/>
                    <a:moveTo>
                      <a:pt x="238" y="44"/>
                    </a:moveTo>
                    <a:cubicBezTo>
                      <a:pt x="62" y="44"/>
                      <a:pt x="62" y="44"/>
                      <a:pt x="62" y="44"/>
                    </a:cubicBezTo>
                    <a:cubicBezTo>
                      <a:pt x="62" y="171"/>
                      <a:pt x="62" y="171"/>
                      <a:pt x="62" y="171"/>
                    </a:cubicBezTo>
                    <a:cubicBezTo>
                      <a:pt x="238" y="171"/>
                      <a:pt x="238" y="171"/>
                      <a:pt x="238" y="171"/>
                    </a:cubicBezTo>
                    <a:lnTo>
                      <a:pt x="238" y="44"/>
                    </a:lnTo>
                    <a:close/>
                    <a:moveTo>
                      <a:pt x="285" y="20"/>
                    </a:moveTo>
                    <a:cubicBezTo>
                      <a:pt x="257" y="20"/>
                      <a:pt x="257" y="20"/>
                      <a:pt x="257" y="20"/>
                    </a:cubicBezTo>
                    <a:cubicBezTo>
                      <a:pt x="257" y="39"/>
                      <a:pt x="257" y="39"/>
                      <a:pt x="257" y="39"/>
                    </a:cubicBezTo>
                    <a:cubicBezTo>
                      <a:pt x="285" y="39"/>
                      <a:pt x="285" y="39"/>
                      <a:pt x="285" y="39"/>
                    </a:cubicBezTo>
                    <a:lnTo>
                      <a:pt x="285" y="20"/>
                    </a:lnTo>
                    <a:close/>
                    <a:moveTo>
                      <a:pt x="285" y="59"/>
                    </a:moveTo>
                    <a:cubicBezTo>
                      <a:pt x="257" y="59"/>
                      <a:pt x="257" y="59"/>
                      <a:pt x="257" y="59"/>
                    </a:cubicBezTo>
                    <a:cubicBezTo>
                      <a:pt x="257" y="78"/>
                      <a:pt x="257" y="78"/>
                      <a:pt x="257" y="78"/>
                    </a:cubicBezTo>
                    <a:cubicBezTo>
                      <a:pt x="285" y="78"/>
                      <a:pt x="285" y="78"/>
                      <a:pt x="285" y="78"/>
                    </a:cubicBezTo>
                    <a:lnTo>
                      <a:pt x="285" y="59"/>
                    </a:lnTo>
                    <a:close/>
                    <a:moveTo>
                      <a:pt x="285" y="98"/>
                    </a:moveTo>
                    <a:cubicBezTo>
                      <a:pt x="257" y="98"/>
                      <a:pt x="257" y="98"/>
                      <a:pt x="257" y="98"/>
                    </a:cubicBezTo>
                    <a:cubicBezTo>
                      <a:pt x="257" y="117"/>
                      <a:pt x="257" y="117"/>
                      <a:pt x="257" y="117"/>
                    </a:cubicBezTo>
                    <a:cubicBezTo>
                      <a:pt x="285" y="117"/>
                      <a:pt x="285" y="117"/>
                      <a:pt x="285" y="117"/>
                    </a:cubicBezTo>
                    <a:lnTo>
                      <a:pt x="285" y="98"/>
                    </a:lnTo>
                    <a:close/>
                    <a:moveTo>
                      <a:pt x="285" y="138"/>
                    </a:moveTo>
                    <a:cubicBezTo>
                      <a:pt x="257" y="138"/>
                      <a:pt x="257" y="138"/>
                      <a:pt x="257" y="138"/>
                    </a:cubicBezTo>
                    <a:cubicBezTo>
                      <a:pt x="257" y="157"/>
                      <a:pt x="257" y="157"/>
                      <a:pt x="257" y="157"/>
                    </a:cubicBezTo>
                    <a:cubicBezTo>
                      <a:pt x="285" y="157"/>
                      <a:pt x="285" y="157"/>
                      <a:pt x="285" y="157"/>
                    </a:cubicBezTo>
                    <a:lnTo>
                      <a:pt x="285" y="138"/>
                    </a:lnTo>
                    <a:close/>
                    <a:moveTo>
                      <a:pt x="285" y="177"/>
                    </a:moveTo>
                    <a:cubicBezTo>
                      <a:pt x="257" y="177"/>
                      <a:pt x="257" y="177"/>
                      <a:pt x="257" y="177"/>
                    </a:cubicBezTo>
                    <a:cubicBezTo>
                      <a:pt x="257" y="196"/>
                      <a:pt x="257" y="196"/>
                      <a:pt x="257" y="196"/>
                    </a:cubicBezTo>
                    <a:cubicBezTo>
                      <a:pt x="285" y="196"/>
                      <a:pt x="285" y="196"/>
                      <a:pt x="285" y="196"/>
                    </a:cubicBezTo>
                    <a:lnTo>
                      <a:pt x="285" y="177"/>
                    </a:lnTo>
                    <a:close/>
                    <a:moveTo>
                      <a:pt x="45" y="20"/>
                    </a:moveTo>
                    <a:cubicBezTo>
                      <a:pt x="17" y="20"/>
                      <a:pt x="17" y="20"/>
                      <a:pt x="17" y="20"/>
                    </a:cubicBezTo>
                    <a:cubicBezTo>
                      <a:pt x="17" y="39"/>
                      <a:pt x="17" y="39"/>
                      <a:pt x="17" y="39"/>
                    </a:cubicBezTo>
                    <a:cubicBezTo>
                      <a:pt x="45" y="39"/>
                      <a:pt x="45" y="39"/>
                      <a:pt x="45" y="39"/>
                    </a:cubicBezTo>
                    <a:lnTo>
                      <a:pt x="45" y="20"/>
                    </a:lnTo>
                    <a:close/>
                    <a:moveTo>
                      <a:pt x="45" y="59"/>
                    </a:moveTo>
                    <a:cubicBezTo>
                      <a:pt x="17" y="59"/>
                      <a:pt x="17" y="59"/>
                      <a:pt x="17" y="59"/>
                    </a:cubicBezTo>
                    <a:cubicBezTo>
                      <a:pt x="17" y="78"/>
                      <a:pt x="17" y="78"/>
                      <a:pt x="17" y="78"/>
                    </a:cubicBezTo>
                    <a:cubicBezTo>
                      <a:pt x="45" y="78"/>
                      <a:pt x="45" y="78"/>
                      <a:pt x="45" y="78"/>
                    </a:cubicBezTo>
                    <a:lnTo>
                      <a:pt x="45" y="59"/>
                    </a:lnTo>
                    <a:close/>
                    <a:moveTo>
                      <a:pt x="45" y="98"/>
                    </a:moveTo>
                    <a:cubicBezTo>
                      <a:pt x="17" y="98"/>
                      <a:pt x="17" y="98"/>
                      <a:pt x="17" y="98"/>
                    </a:cubicBezTo>
                    <a:cubicBezTo>
                      <a:pt x="17" y="117"/>
                      <a:pt x="17" y="117"/>
                      <a:pt x="17" y="117"/>
                    </a:cubicBezTo>
                    <a:cubicBezTo>
                      <a:pt x="45" y="117"/>
                      <a:pt x="45" y="117"/>
                      <a:pt x="45" y="117"/>
                    </a:cubicBezTo>
                    <a:lnTo>
                      <a:pt x="45" y="98"/>
                    </a:lnTo>
                    <a:close/>
                    <a:moveTo>
                      <a:pt x="45" y="138"/>
                    </a:moveTo>
                    <a:cubicBezTo>
                      <a:pt x="17" y="138"/>
                      <a:pt x="17" y="138"/>
                      <a:pt x="17" y="138"/>
                    </a:cubicBezTo>
                    <a:cubicBezTo>
                      <a:pt x="17" y="157"/>
                      <a:pt x="17" y="157"/>
                      <a:pt x="17" y="157"/>
                    </a:cubicBezTo>
                    <a:cubicBezTo>
                      <a:pt x="45" y="157"/>
                      <a:pt x="45" y="157"/>
                      <a:pt x="45" y="157"/>
                    </a:cubicBezTo>
                    <a:lnTo>
                      <a:pt x="45" y="138"/>
                    </a:lnTo>
                    <a:close/>
                    <a:moveTo>
                      <a:pt x="45" y="177"/>
                    </a:moveTo>
                    <a:cubicBezTo>
                      <a:pt x="17" y="177"/>
                      <a:pt x="17" y="177"/>
                      <a:pt x="17" y="177"/>
                    </a:cubicBezTo>
                    <a:cubicBezTo>
                      <a:pt x="17" y="196"/>
                      <a:pt x="17" y="196"/>
                      <a:pt x="17" y="196"/>
                    </a:cubicBezTo>
                    <a:cubicBezTo>
                      <a:pt x="45" y="196"/>
                      <a:pt x="45" y="196"/>
                      <a:pt x="45" y="196"/>
                    </a:cubicBezTo>
                    <a:lnTo>
                      <a:pt x="45" y="177"/>
                    </a:lnTo>
                    <a:close/>
                    <a:moveTo>
                      <a:pt x="155" y="85"/>
                    </a:moveTo>
                    <a:cubicBezTo>
                      <a:pt x="116" y="65"/>
                      <a:pt x="116" y="65"/>
                      <a:pt x="116" y="65"/>
                    </a:cubicBezTo>
                    <a:cubicBezTo>
                      <a:pt x="116" y="104"/>
                      <a:pt x="116" y="104"/>
                      <a:pt x="116" y="104"/>
                    </a:cubicBezTo>
                    <a:cubicBezTo>
                      <a:pt x="116" y="144"/>
                      <a:pt x="116" y="144"/>
                      <a:pt x="116" y="144"/>
                    </a:cubicBezTo>
                    <a:cubicBezTo>
                      <a:pt x="155" y="124"/>
                      <a:pt x="155" y="124"/>
                      <a:pt x="155" y="124"/>
                    </a:cubicBezTo>
                    <a:cubicBezTo>
                      <a:pt x="194" y="104"/>
                      <a:pt x="194" y="104"/>
                      <a:pt x="194" y="104"/>
                    </a:cubicBezTo>
                    <a:lnTo>
                      <a:pt x="155" y="85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>
                  <a:solidFill>
                    <a:srgbClr val="292929"/>
                  </a:solidFill>
                </a:endParaRPr>
              </a:p>
            </p:txBody>
          </p:sp>
        </p:grpSp>
        <p:grpSp>
          <p:nvGrpSpPr>
            <p:cNvPr id="18" name="Group 17"/>
            <p:cNvGrpSpPr/>
            <p:nvPr/>
          </p:nvGrpSpPr>
          <p:grpSpPr>
            <a:xfrm>
              <a:off x="8252522" y="2580685"/>
              <a:ext cx="3191484" cy="1876538"/>
              <a:chOff x="2041962" y="1587889"/>
              <a:chExt cx="3191484" cy="1876538"/>
            </a:xfrm>
            <a:solidFill>
              <a:schemeClr val="accent1"/>
            </a:solidFill>
          </p:grpSpPr>
          <p:sp>
            <p:nvSpPr>
              <p:cNvPr id="19" name="Cloud 18"/>
              <p:cNvSpPr/>
              <p:nvPr/>
            </p:nvSpPr>
            <p:spPr bwMode="auto">
              <a:xfrm>
                <a:off x="2041962" y="1587889"/>
                <a:ext cx="3191484" cy="1876538"/>
              </a:xfrm>
              <a:prstGeom prst="cloud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wrap="square" lIns="68577" tIns="34289" rIns="68577" bIns="34289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543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725" dirty="0">
                  <a:gradFill>
                    <a:gsLst>
                      <a:gs pos="0">
                        <a:srgbClr val="292929"/>
                      </a:gs>
                      <a:gs pos="100000">
                        <a:srgbClr val="292929"/>
                      </a:gs>
                    </a:gsLst>
                    <a:lin ang="5400000" scaled="0"/>
                  </a:gradFill>
                </a:endParaRPr>
              </a:p>
            </p:txBody>
          </p:sp>
          <p:pic>
            <p:nvPicPr>
              <p:cNvPr id="21" name="Picture 20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3859651" y="2086398"/>
                <a:ext cx="621484" cy="62721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</p:pic>
          <p:pic>
            <p:nvPicPr>
              <p:cNvPr id="22" name="Picture 1" descr="C:\Users\dbenne\AppData\Local\Microsoft\Windows\Temporary Internet Files\Content.IE5\6M2340EQ\MC900434845[1].png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49056" y="2402517"/>
                <a:ext cx="710595" cy="710595"/>
              </a:xfrm>
              <a:prstGeom prst="rect">
                <a:avLst/>
              </a:prstGeom>
              <a:grpFill/>
              <a:ln>
                <a:noFill/>
              </a:ln>
              <a:extLst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</p:pic>
          <p:sp>
            <p:nvSpPr>
              <p:cNvPr id="20" name="Can 19"/>
              <p:cNvSpPr/>
              <p:nvPr/>
            </p:nvSpPr>
            <p:spPr bwMode="auto">
              <a:xfrm>
                <a:off x="2568462" y="2086398"/>
                <a:ext cx="580594" cy="632237"/>
              </a:xfrm>
              <a:prstGeom prst="can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vert="horz" wrap="square" lIns="68577" tIns="34289" rIns="68577" bIns="34289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543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725" dirty="0">
                  <a:gradFill>
                    <a:gsLst>
                      <a:gs pos="0">
                        <a:srgbClr val="292929"/>
                      </a:gs>
                      <a:gs pos="100000">
                        <a:srgbClr val="292929"/>
                      </a:gs>
                    </a:gsLst>
                    <a:lin ang="5400000" scaled="0"/>
                  </a:gradFill>
                </a:endParaRPr>
              </a:p>
            </p:txBody>
          </p:sp>
        </p:grpSp>
        <p:grpSp>
          <p:nvGrpSpPr>
            <p:cNvPr id="5" name="Group 4"/>
            <p:cNvGrpSpPr/>
            <p:nvPr/>
          </p:nvGrpSpPr>
          <p:grpSpPr>
            <a:xfrm>
              <a:off x="4163335" y="3064854"/>
              <a:ext cx="639373" cy="908200"/>
              <a:chOff x="2885492" y="4873464"/>
              <a:chExt cx="1111322" cy="1578582"/>
            </a:xfrm>
          </p:grpSpPr>
          <p:sp>
            <p:nvSpPr>
              <p:cNvPr id="23" name="Right Arrow 22"/>
              <p:cNvSpPr/>
              <p:nvPr/>
            </p:nvSpPr>
            <p:spPr bwMode="auto">
              <a:xfrm>
                <a:off x="2885492" y="4873464"/>
                <a:ext cx="1111322" cy="789291"/>
              </a:xfrm>
              <a:prstGeom prst="rightArrow">
                <a:avLst/>
              </a:prstGeom>
              <a:solidFill>
                <a:schemeClr val="tx2"/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vert="horz" wrap="square" lIns="68577" tIns="34289" rIns="68577" bIns="34289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543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725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24" name="Left Arrow 23"/>
              <p:cNvSpPr/>
              <p:nvPr/>
            </p:nvSpPr>
            <p:spPr bwMode="auto">
              <a:xfrm>
                <a:off x="2885492" y="5662755"/>
                <a:ext cx="1111322" cy="789291"/>
              </a:xfrm>
              <a:prstGeom prst="leftArrow">
                <a:avLst/>
              </a:prstGeom>
              <a:solidFill>
                <a:schemeClr val="tx2"/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vert="horz" wrap="square" lIns="68577" tIns="34289" rIns="68577" bIns="34289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543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725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</p:grpSp>
        <p:grpSp>
          <p:nvGrpSpPr>
            <p:cNvPr id="25" name="Group 24"/>
            <p:cNvGrpSpPr/>
            <p:nvPr/>
          </p:nvGrpSpPr>
          <p:grpSpPr>
            <a:xfrm>
              <a:off x="7142427" y="3064854"/>
              <a:ext cx="639373" cy="908200"/>
              <a:chOff x="2885492" y="4873464"/>
              <a:chExt cx="1111322" cy="1578582"/>
            </a:xfrm>
          </p:grpSpPr>
          <p:sp>
            <p:nvSpPr>
              <p:cNvPr id="26" name="Right Arrow 25"/>
              <p:cNvSpPr/>
              <p:nvPr/>
            </p:nvSpPr>
            <p:spPr bwMode="auto">
              <a:xfrm>
                <a:off x="2885492" y="4873464"/>
                <a:ext cx="1111322" cy="789291"/>
              </a:xfrm>
              <a:prstGeom prst="rightArrow">
                <a:avLst/>
              </a:prstGeom>
              <a:solidFill>
                <a:schemeClr val="tx2"/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vert="horz" wrap="square" lIns="68577" tIns="34289" rIns="68577" bIns="34289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543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725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27" name="Left Arrow 26"/>
              <p:cNvSpPr/>
              <p:nvPr/>
            </p:nvSpPr>
            <p:spPr bwMode="auto">
              <a:xfrm>
                <a:off x="2885492" y="5662755"/>
                <a:ext cx="1111322" cy="789291"/>
              </a:xfrm>
              <a:prstGeom prst="leftArrow">
                <a:avLst/>
              </a:prstGeom>
              <a:solidFill>
                <a:schemeClr val="tx2"/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vert="horz" wrap="square" lIns="68577" tIns="34289" rIns="68577" bIns="34289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543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725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</p:grpSp>
      </p:grpSp>
      <p:sp>
        <p:nvSpPr>
          <p:cNvPr id="4" name="Rectangle 3"/>
          <p:cNvSpPr/>
          <p:nvPr/>
        </p:nvSpPr>
        <p:spPr bwMode="auto">
          <a:xfrm>
            <a:off x="4800600" y="1123950"/>
            <a:ext cx="4114800" cy="39624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7857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73767"/>
            <a:ext cx="8305800" cy="4669733"/>
          </a:xfrm>
          <a:prstGeom prst="rect">
            <a:avLst/>
          </a:prstGeom>
        </p:spPr>
      </p:pic>
      <p:sp>
        <p:nvSpPr>
          <p:cNvPr id="4" name="AutoShape 2" descr="http://snoopspeephole.files.wordpress.com/2011/11/data1but7.jpg"/>
          <p:cNvSpPr>
            <a:spLocks noChangeAspect="1" noChangeArrowheads="1"/>
          </p:cNvSpPr>
          <p:nvPr/>
        </p:nvSpPr>
        <p:spPr bwMode="auto">
          <a:xfrm>
            <a:off x="117872" y="-108347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5" name="AutoShape 4" descr="http://snoopspeephole.files.wordpress.com/2011/11/data1but7.jpg"/>
          <p:cNvSpPr>
            <a:spLocks noChangeAspect="1" noChangeArrowheads="1"/>
          </p:cNvSpPr>
          <p:nvPr/>
        </p:nvSpPr>
        <p:spPr bwMode="auto">
          <a:xfrm>
            <a:off x="232172" y="5953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grpSp>
        <p:nvGrpSpPr>
          <p:cNvPr id="7" name="Group 6"/>
          <p:cNvGrpSpPr/>
          <p:nvPr/>
        </p:nvGrpSpPr>
        <p:grpSpPr>
          <a:xfrm>
            <a:off x="7010400" y="361950"/>
            <a:ext cx="2042533" cy="477441"/>
            <a:chOff x="7083811" y="815129"/>
            <a:chExt cx="2042533" cy="477441"/>
          </a:xfrm>
        </p:grpSpPr>
        <p:sp>
          <p:nvSpPr>
            <p:cNvPr id="8" name="Rectangle 7"/>
            <p:cNvSpPr/>
            <p:nvPr/>
          </p:nvSpPr>
          <p:spPr bwMode="auto">
            <a:xfrm>
              <a:off x="7083812" y="815129"/>
              <a:ext cx="2042532" cy="477441"/>
            </a:xfrm>
            <a:prstGeom prst="rect">
              <a:avLst/>
            </a:prstGeom>
            <a:solidFill>
              <a:srgbClr val="9900FF"/>
            </a:solidFill>
            <a:ln>
              <a:solidFill>
                <a:srgbClr val="9900FF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9" name="Picture 4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7083811" y="815129"/>
              <a:ext cx="477441" cy="4774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/>
            <p:cNvSpPr txBox="1"/>
            <p:nvPr/>
          </p:nvSpPr>
          <p:spPr>
            <a:xfrm>
              <a:off x="7620000" y="858232"/>
              <a:ext cx="1150956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900" dirty="0" smtClean="0">
                  <a:solidFill>
                    <a:schemeClr val="bg1"/>
                  </a:solidFill>
                </a:rPr>
                <a:t>MAKE SURE YOU TALK</a:t>
              </a:r>
              <a:br>
                <a:rPr lang="en-US" sz="900" dirty="0" smtClean="0">
                  <a:solidFill>
                    <a:schemeClr val="bg1"/>
                  </a:solidFill>
                </a:rPr>
              </a:br>
              <a:r>
                <a:rPr lang="en-US" sz="900" dirty="0" smtClean="0">
                  <a:solidFill>
                    <a:schemeClr val="bg1"/>
                  </a:solidFill>
                </a:rPr>
                <a:t>ABOUT ROAMING</a:t>
              </a:r>
              <a:endParaRPr lang="en-US" sz="700" dirty="0" smtClean="0">
                <a:solidFill>
                  <a:schemeClr val="bg1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8839200" y="1124220"/>
              <a:ext cx="157094" cy="1538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000" dirty="0" smtClean="0">
                  <a:solidFill>
                    <a:schemeClr val="bg1"/>
                  </a:solidFill>
                  <a:latin typeface="Segoe UI Symbol" panose="020B0502040204020203" pitchFamily="34" charset="0"/>
                  <a:ea typeface="Segoe UI Symbol" panose="020B0502040204020203" pitchFamily="34" charset="0"/>
                </a:rPr>
                <a:t></a:t>
              </a:r>
              <a:endParaRPr lang="en-US" sz="1000" dirty="0">
                <a:solidFill>
                  <a:schemeClr val="bg1"/>
                </a:solidFill>
                <a:latin typeface="Segoe UI Symbol" panose="020B0502040204020203" pitchFamily="34" charset="0"/>
                <a:ea typeface="Segoe UI Symbol" panose="020B0502040204020203" pitchFamily="34" charset="0"/>
              </a:endParaRPr>
            </a:p>
          </p:txBody>
        </p:sp>
      </p:grpSp>
      <p:pic>
        <p:nvPicPr>
          <p:cNvPr id="15" name="Picture 14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016407" y="876727"/>
            <a:ext cx="639809" cy="725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6" name="Group 15"/>
          <p:cNvGrpSpPr/>
          <p:nvPr/>
        </p:nvGrpSpPr>
        <p:grpSpPr>
          <a:xfrm>
            <a:off x="6386866" y="535866"/>
            <a:ext cx="2201949" cy="1066798"/>
            <a:chOff x="602170" y="2686976"/>
            <a:chExt cx="3008644" cy="1455221"/>
          </a:xfrm>
        </p:grpSpPr>
        <p:sp>
          <p:nvSpPr>
            <p:cNvPr id="17" name="Rectangle 16"/>
            <p:cNvSpPr/>
            <p:nvPr/>
          </p:nvSpPr>
          <p:spPr bwMode="auto">
            <a:xfrm>
              <a:off x="602170" y="2686976"/>
              <a:ext cx="3008644" cy="1455221"/>
            </a:xfrm>
            <a:prstGeom prst="rect">
              <a:avLst/>
            </a:prstGeom>
            <a:solidFill>
              <a:srgbClr val="FFC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3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82" algn="l" defTabSz="9143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363" algn="l" defTabSz="9143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545" algn="l" defTabSz="9143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727" algn="l" defTabSz="9143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909" algn="l" defTabSz="9143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090" algn="l" defTabSz="9143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272" algn="l" defTabSz="9143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454" algn="l" defTabSz="9143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4099"/>
              <a:endParaRPr lang="en-US" sz="2200" dirty="0" smtClean="0">
                <a:solidFill>
                  <a:schemeClr val="bg1"/>
                </a:solidFill>
              </a:endParaRPr>
            </a:p>
          </p:txBody>
        </p:sp>
        <p:sp>
          <p:nvSpPr>
            <p:cNvPr id="18" name="TextBox 26"/>
            <p:cNvSpPr txBox="1"/>
            <p:nvPr/>
          </p:nvSpPr>
          <p:spPr>
            <a:xfrm>
              <a:off x="2106492" y="3212620"/>
              <a:ext cx="1291667" cy="43443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marL="0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2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63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45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27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09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090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72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54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 dirty="0" smtClean="0">
                  <a:solidFill>
                    <a:schemeClr val="bg1">
                      <a:alpha val="99000"/>
                    </a:schemeClr>
                  </a:solidFill>
                </a:rPr>
                <a:t>Devices</a:t>
              </a:r>
            </a:p>
          </p:txBody>
        </p:sp>
      </p:grpSp>
      <p:sp>
        <p:nvSpPr>
          <p:cNvPr id="21" name="Rectangle 20"/>
          <p:cNvSpPr/>
          <p:nvPr/>
        </p:nvSpPr>
        <p:spPr bwMode="auto">
          <a:xfrm>
            <a:off x="6386866" y="533383"/>
            <a:ext cx="1100976" cy="1066798"/>
          </a:xfrm>
          <a:prstGeom prst="rect">
            <a:avLst/>
          </a:prstGeom>
          <a:solidFill>
            <a:srgbClr val="FFC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099"/>
            <a:endParaRPr lang="en-US" sz="2200" dirty="0" smtClean="0">
              <a:solidFill>
                <a:schemeClr val="bg1"/>
              </a:solidFill>
            </a:endParaRPr>
          </a:p>
        </p:txBody>
      </p:sp>
      <p:pic>
        <p:nvPicPr>
          <p:cNvPr id="19" name="Picture 18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77236" y="664608"/>
            <a:ext cx="639809" cy="725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" name="Picture 23" descr="\\tkzaw-pro-19\MyDocs4\bethomps\My Documents\Win 8 Decks\Small Pictures\Slide13-3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1745" y="533381"/>
            <a:ext cx="2204904" cy="106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 descr="C:\Users\naziaz\Desktop\part_03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1933" y="537518"/>
            <a:ext cx="2204716" cy="1066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6249" y="1255"/>
            <a:ext cx="56926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401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" presetClass="exit" presetSubtype="2" fill="hold" nodeType="afterEffect">
                                  <p:stCondLst>
                                    <p:cond delay="2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1" grpId="1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buasbwashingtondc.files.wordpress.com/2012/01/baby-fac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1" y="1"/>
            <a:ext cx="9141619" cy="6438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8692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55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355900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/>
          <p:nvPr/>
        </p:nvSpPr>
        <p:spPr bwMode="auto">
          <a:xfrm>
            <a:off x="5072832" y="1219039"/>
            <a:ext cx="1035868" cy="1030879"/>
          </a:xfrm>
          <a:prstGeom prst="rect">
            <a:avLst/>
          </a:prstGeom>
          <a:solidFill>
            <a:srgbClr val="9900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159340" y="1378697"/>
            <a:ext cx="949360" cy="160043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  <a:latin typeface="Segoe UI Semilight" pitchFamily="34" charset="0"/>
                <a:cs typeface="Segoe UI Semilight" pitchFamily="34" charset="0"/>
              </a:rPr>
              <a:t>Clark Sell</a:t>
            </a:r>
          </a:p>
          <a:p>
            <a:r>
              <a:rPr lang="en-US" sz="800" dirty="0" smtClean="0">
                <a:solidFill>
                  <a:schemeClr val="bg1"/>
                </a:solidFill>
                <a:cs typeface="Segoe UI Semilight" pitchFamily="34" charset="0"/>
              </a:rPr>
              <a:t>Did you update the</a:t>
            </a:r>
          </a:p>
          <a:p>
            <a:r>
              <a:rPr lang="en-US" sz="800" dirty="0" smtClean="0">
                <a:solidFill>
                  <a:schemeClr val="bg1"/>
                </a:solidFill>
                <a:cs typeface="Segoe UI Semilight" pitchFamily="34" charset="0"/>
              </a:rPr>
              <a:t>website?</a:t>
            </a:r>
          </a:p>
          <a:p>
            <a:endParaRPr lang="en-US" sz="800" dirty="0" smtClean="0">
              <a:solidFill>
                <a:schemeClr val="bg1"/>
              </a:solidFill>
              <a:cs typeface="Segoe UI Semilight" pitchFamily="34" charset="0"/>
            </a:endParaRPr>
          </a:p>
          <a:p>
            <a:endParaRPr lang="en-US" sz="800" dirty="0">
              <a:solidFill>
                <a:schemeClr val="bg1"/>
              </a:solidFill>
              <a:cs typeface="Segoe UI Semilight" pitchFamily="34" charset="0"/>
            </a:endParaRPr>
          </a:p>
          <a:p>
            <a:endParaRPr lang="en-US" sz="800" dirty="0" smtClean="0">
              <a:solidFill>
                <a:schemeClr val="bg1"/>
              </a:solidFill>
              <a:cs typeface="Segoe UI Semilight" pitchFamily="34" charset="0"/>
            </a:endParaRPr>
          </a:p>
          <a:p>
            <a:endParaRPr lang="en-US" sz="800" dirty="0">
              <a:solidFill>
                <a:schemeClr val="bg1"/>
              </a:solidFill>
              <a:cs typeface="Segoe UI Semilight" pitchFamily="34" charset="0"/>
            </a:endParaRPr>
          </a:p>
          <a:p>
            <a:endParaRPr lang="en-US" sz="800" dirty="0" smtClean="0">
              <a:solidFill>
                <a:schemeClr val="bg1"/>
              </a:solidFill>
              <a:cs typeface="Segoe UI Semilight" pitchFamily="34" charset="0"/>
            </a:endParaRPr>
          </a:p>
          <a:p>
            <a:r>
              <a:rPr lang="en-US" sz="1200" dirty="0" smtClean="0">
                <a:solidFill>
                  <a:schemeClr val="bg1"/>
                </a:solidFill>
                <a:latin typeface="Segoe UI Semilight" pitchFamily="34" charset="0"/>
                <a:cs typeface="Segoe UI Semilight" pitchFamily="34" charset="0"/>
              </a:rPr>
              <a:t>Greg Lev…            </a:t>
            </a:r>
            <a:endParaRPr lang="en-US" sz="1200" dirty="0">
              <a:solidFill>
                <a:schemeClr val="bg1"/>
              </a:solidFill>
              <a:latin typeface="Segoe UI Semilight" pitchFamily="34" charset="0"/>
              <a:cs typeface="Segoe UI Semilight" pitchFamily="34" charset="0"/>
            </a:endParaRPr>
          </a:p>
          <a:p>
            <a:r>
              <a:rPr lang="en-US" sz="800" dirty="0" smtClean="0">
                <a:solidFill>
                  <a:schemeClr val="bg1"/>
                </a:solidFill>
                <a:cs typeface="Segoe UI Semilight" pitchFamily="34" charset="0"/>
              </a:rPr>
              <a:t>Is your blog site</a:t>
            </a:r>
            <a:br>
              <a:rPr lang="en-US" sz="800" dirty="0" smtClean="0">
                <a:solidFill>
                  <a:schemeClr val="bg1"/>
                </a:solidFill>
                <a:cs typeface="Segoe UI Semilight" pitchFamily="34" charset="0"/>
              </a:rPr>
            </a:br>
            <a:r>
              <a:rPr lang="en-US" sz="800" dirty="0" smtClean="0">
                <a:solidFill>
                  <a:schemeClr val="bg1"/>
                </a:solidFill>
                <a:cs typeface="Segoe UI Semilight" pitchFamily="34" charset="0"/>
              </a:rPr>
              <a:t>live yet?</a:t>
            </a:r>
            <a:endParaRPr lang="en-US" sz="800" dirty="0">
              <a:solidFill>
                <a:schemeClr val="bg1"/>
              </a:solidFill>
              <a:cs typeface="Segoe UI Semilight" pitchFamily="34" charset="0"/>
            </a:endParaRPr>
          </a:p>
          <a:p>
            <a:endParaRPr lang="en-US" sz="800" dirty="0">
              <a:solidFill>
                <a:schemeClr val="bg1"/>
              </a:solidFill>
              <a:cs typeface="Segoe UI Light" pitchFamily="34" charset="0"/>
            </a:endParaRP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1432" y="1233370"/>
            <a:ext cx="2100866" cy="101654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4295" y="2305515"/>
            <a:ext cx="2098555" cy="101216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7711" y="2296890"/>
            <a:ext cx="1048567" cy="102079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2832" y="2296890"/>
            <a:ext cx="1048568" cy="102079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1400" y="1223741"/>
            <a:ext cx="1054100" cy="102617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519" y="3374242"/>
            <a:ext cx="1048359" cy="102058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0669" y="3374242"/>
            <a:ext cx="1048359" cy="102058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3769" y="3374242"/>
            <a:ext cx="1048359" cy="1020588"/>
          </a:xfrm>
          <a:prstGeom prst="rect">
            <a:avLst/>
          </a:prstGeom>
        </p:spPr>
      </p:pic>
      <p:grpSp>
        <p:nvGrpSpPr>
          <p:cNvPr id="21" name="Group 20"/>
          <p:cNvGrpSpPr/>
          <p:nvPr/>
        </p:nvGrpSpPr>
        <p:grpSpPr>
          <a:xfrm>
            <a:off x="2895600" y="1223741"/>
            <a:ext cx="2127250" cy="1026177"/>
            <a:chOff x="2895600" y="1223741"/>
            <a:chExt cx="2127250" cy="1026177"/>
          </a:xfrm>
        </p:grpSpPr>
        <p:sp>
          <p:nvSpPr>
            <p:cNvPr id="15" name="Rectangle 14"/>
            <p:cNvSpPr/>
            <p:nvPr/>
          </p:nvSpPr>
          <p:spPr bwMode="auto">
            <a:xfrm>
              <a:off x="2895600" y="1223741"/>
              <a:ext cx="2127250" cy="1026177"/>
            </a:xfrm>
            <a:prstGeom prst="rect">
              <a:avLst/>
            </a:prstGeom>
            <a:solidFill>
              <a:srgbClr val="5A38B4"/>
            </a:solidFill>
            <a:ln>
              <a:solidFill>
                <a:srgbClr val="5A38B4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057585" y="1978744"/>
              <a:ext cx="219612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Segoe UI Symbol" pitchFamily="34" charset="0"/>
                  <a:ea typeface="Segoe UI Symbol" pitchFamily="34" charset="0"/>
                </a:rPr>
                <a:t>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4337050" y="1233370"/>
              <a:ext cx="593111" cy="67710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4400" dirty="0" smtClean="0">
                  <a:solidFill>
                    <a:schemeClr val="bg1"/>
                  </a:solidFill>
                  <a:latin typeface="Segoe UI Semilight" pitchFamily="34" charset="0"/>
                  <a:cs typeface="Segoe UI Semilight" pitchFamily="34" charset="0"/>
                </a:rPr>
                <a:t>29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505736" y="1800985"/>
              <a:ext cx="386324" cy="12311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US" sz="800" dirty="0" smtClean="0">
                  <a:solidFill>
                    <a:schemeClr val="bg1"/>
                  </a:solidFill>
                  <a:latin typeface="Segoe UI Semilight" pitchFamily="34" charset="0"/>
                  <a:cs typeface="Segoe UI Semilight" pitchFamily="34" charset="0"/>
                </a:rPr>
                <a:t>Saturday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063935" y="1407239"/>
              <a:ext cx="1271182" cy="49244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800" dirty="0" smtClean="0">
                  <a:solidFill>
                    <a:schemeClr val="bg1"/>
                  </a:solidFill>
                  <a:latin typeface="Segoe UI Semilight" pitchFamily="34" charset="0"/>
                  <a:cs typeface="Segoe UI Semilight" pitchFamily="34" charset="0"/>
                </a:rPr>
                <a:t>One Day One Track, That C…</a:t>
              </a:r>
            </a:p>
            <a:p>
              <a:r>
                <a:rPr lang="en-US" sz="800" dirty="0" smtClean="0">
                  <a:solidFill>
                    <a:schemeClr val="bg1"/>
                  </a:solidFill>
                  <a:latin typeface="Segoe UI Semilight" pitchFamily="34" charset="0"/>
                  <a:cs typeface="Segoe UI Semilight" pitchFamily="34" charset="0"/>
                </a:rPr>
                <a:t>.NET Rocks!</a:t>
              </a:r>
            </a:p>
            <a:p>
              <a:r>
                <a:rPr lang="en-US" sz="800" dirty="0" smtClean="0">
                  <a:solidFill>
                    <a:schemeClr val="bg1"/>
                  </a:solidFill>
                  <a:latin typeface="Segoe UI Semilight" pitchFamily="34" charset="0"/>
                  <a:cs typeface="Segoe UI Semilight" pitchFamily="34" charset="0"/>
                </a:rPr>
                <a:t>Harper College</a:t>
              </a:r>
            </a:p>
            <a:p>
              <a:r>
                <a:rPr lang="en-US" sz="800" dirty="0" smtClean="0">
                  <a:solidFill>
                    <a:schemeClr val="bg1"/>
                  </a:solidFill>
                  <a:latin typeface="Segoe UI Semilight" pitchFamily="34" charset="0"/>
                  <a:cs typeface="Segoe UI Semilight" pitchFamily="34" charset="0"/>
                </a:rPr>
                <a:t>9:00 AM – 6:00 PM</a:t>
              </a: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797045" y="1219039"/>
            <a:ext cx="2127250" cy="1026177"/>
            <a:chOff x="797045" y="1219039"/>
            <a:chExt cx="2127250" cy="1026177"/>
          </a:xfrm>
        </p:grpSpPr>
        <p:sp>
          <p:nvSpPr>
            <p:cNvPr id="25" name="Rectangle 24"/>
            <p:cNvSpPr/>
            <p:nvPr/>
          </p:nvSpPr>
          <p:spPr bwMode="auto">
            <a:xfrm>
              <a:off x="797045" y="1219039"/>
              <a:ext cx="2127250" cy="1026177"/>
            </a:xfrm>
            <a:prstGeom prst="rect">
              <a:avLst/>
            </a:prstGeom>
            <a:solidFill>
              <a:srgbClr val="00889E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946330" y="1993092"/>
              <a:ext cx="181140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100" dirty="0">
                  <a:solidFill>
                    <a:schemeClr val="bg1"/>
                  </a:solidFill>
                  <a:latin typeface="Segoe UI Symbol" pitchFamily="34" charset="0"/>
                  <a:ea typeface="Segoe UI Symbol" pitchFamily="34" charset="0"/>
                </a:rPr>
                <a:t>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675187" y="2085699"/>
              <a:ext cx="38472" cy="12311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US" sz="800" dirty="0" smtClean="0">
                  <a:solidFill>
                    <a:schemeClr val="bg1"/>
                  </a:solidFill>
                  <a:latin typeface="Segoe UI Semilight" pitchFamily="34" charset="0"/>
                  <a:cs typeface="Segoe UI Semilight" pitchFamily="34" charset="0"/>
                </a:rPr>
                <a:t>1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931120" y="1338507"/>
              <a:ext cx="1744067" cy="46166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400" dirty="0" smtClean="0">
                  <a:solidFill>
                    <a:schemeClr val="bg1"/>
                  </a:solidFill>
                  <a:latin typeface="Segoe UI Semilight" pitchFamily="34" charset="0"/>
                  <a:cs typeface="Segoe UI Semilight" pitchFamily="34" charset="0"/>
                </a:rPr>
                <a:t>Microsoft</a:t>
              </a:r>
            </a:p>
            <a:p>
              <a:r>
                <a:rPr lang="en-US" sz="800" dirty="0" smtClean="0">
                  <a:solidFill>
                    <a:schemeClr val="bg1"/>
                  </a:solidFill>
                  <a:latin typeface="Segoe UI Semilight" pitchFamily="34" charset="0"/>
                  <a:cs typeface="Segoe UI Semilight" pitchFamily="34" charset="0"/>
                </a:rPr>
                <a:t>Microsoft Event Reminder</a:t>
              </a:r>
            </a:p>
            <a:p>
              <a:r>
                <a:rPr lang="en-US" sz="800" dirty="0" smtClean="0">
                  <a:solidFill>
                    <a:schemeClr val="bg1"/>
                  </a:solidFill>
                  <a:latin typeface="Segoe UI Semilight" pitchFamily="34" charset="0"/>
                  <a:cs typeface="Segoe UI Semilight" pitchFamily="34" charset="0"/>
                </a:rPr>
                <a:t>Thank you for your interest in Microsoft</a:t>
              </a:r>
            </a:p>
          </p:txBody>
        </p:sp>
      </p:grpSp>
      <p:pic>
        <p:nvPicPr>
          <p:cNvPr id="2" name="people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790695" y="2308007"/>
            <a:ext cx="2098555" cy="1022373"/>
          </a:xfrm>
          <a:prstGeom prst="rect">
            <a:avLst/>
          </a:prstGeom>
        </p:spPr>
      </p:pic>
      <p:pic>
        <p:nvPicPr>
          <p:cNvPr id="24" name="Solitare.wmv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2930514" y="3380361"/>
            <a:ext cx="2131304" cy="1031276"/>
          </a:xfrm>
          <a:prstGeom prst="rect">
            <a:avLst/>
          </a:prstGeom>
        </p:spPr>
      </p:pic>
      <p:pic>
        <p:nvPicPr>
          <p:cNvPr id="17" name="travel.wmv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20"/>
          <a:stretch>
            <a:fillRect/>
          </a:stretch>
        </p:blipFill>
        <p:spPr>
          <a:xfrm>
            <a:off x="7627778" y="3379400"/>
            <a:ext cx="2098555" cy="1015430"/>
          </a:xfrm>
          <a:prstGeom prst="rect">
            <a:avLst/>
          </a:prstGeom>
        </p:spPr>
      </p:pic>
      <p:pic>
        <p:nvPicPr>
          <p:cNvPr id="37" name="bing.wmv">
            <a:hlinkClick r:id="" action="ppaction://media"/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21"/>
          <a:stretch>
            <a:fillRect/>
          </a:stretch>
        </p:blipFill>
        <p:spPr>
          <a:xfrm>
            <a:off x="7610751" y="2308006"/>
            <a:ext cx="2132607" cy="1015527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55"/>
            <a:ext cx="9144000" cy="5140990"/>
          </a:xfrm>
          <a:prstGeom prst="rect">
            <a:avLst/>
          </a:prstGeom>
        </p:spPr>
      </p:pic>
      <p:grpSp>
        <p:nvGrpSpPr>
          <p:cNvPr id="22" name="Group 21"/>
          <p:cNvGrpSpPr/>
          <p:nvPr/>
        </p:nvGrpSpPr>
        <p:grpSpPr>
          <a:xfrm>
            <a:off x="8163121" y="358229"/>
            <a:ext cx="721947" cy="338554"/>
            <a:chOff x="8163121" y="358229"/>
            <a:chExt cx="721947" cy="338554"/>
          </a:xfrm>
        </p:grpSpPr>
        <p:sp>
          <p:nvSpPr>
            <p:cNvPr id="5" name="TextBox 4"/>
            <p:cNvSpPr txBox="1"/>
            <p:nvPr/>
          </p:nvSpPr>
          <p:spPr>
            <a:xfrm>
              <a:off x="8163121" y="358229"/>
              <a:ext cx="34208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US" sz="1400" dirty="0" smtClean="0">
                  <a:solidFill>
                    <a:schemeClr val="bg1"/>
                  </a:solidFill>
                  <a:latin typeface="Segoe UI Semilight" pitchFamily="34" charset="0"/>
                  <a:cs typeface="Segoe UI Semilight" pitchFamily="34" charset="0"/>
                </a:rPr>
                <a:t>Lwin</a:t>
              </a:r>
            </a:p>
            <a:p>
              <a:pPr algn="r"/>
              <a:r>
                <a:rPr lang="en-US" sz="800" dirty="0" smtClean="0">
                  <a:solidFill>
                    <a:schemeClr val="bg1"/>
                  </a:solidFill>
                  <a:latin typeface="Segoe UI Semilight" pitchFamily="34" charset="0"/>
                  <a:cs typeface="Segoe UI Semilight" pitchFamily="34" charset="0"/>
                </a:rPr>
                <a:t>Maung</a:t>
              </a:r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78850" y="390565"/>
              <a:ext cx="306218" cy="306218"/>
            </a:xfrm>
            <a:prstGeom prst="rect">
              <a:avLst/>
            </a:prstGeom>
          </p:spPr>
        </p:pic>
      </p:grpSp>
      <p:sp>
        <p:nvSpPr>
          <p:cNvPr id="33" name="TextBox 32"/>
          <p:cNvSpPr txBox="1"/>
          <p:nvPr/>
        </p:nvSpPr>
        <p:spPr>
          <a:xfrm>
            <a:off x="5887047" y="2100813"/>
            <a:ext cx="153888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800" dirty="0" smtClean="0">
                <a:solidFill>
                  <a:schemeClr val="bg1"/>
                </a:solidFill>
                <a:latin typeface="Segoe UI Semilight" pitchFamily="34" charset="0"/>
                <a:cs typeface="Segoe UI Semilight" pitchFamily="34" charset="0"/>
              </a:rPr>
              <a:t>99</a:t>
            </a:r>
            <a:r>
              <a:rPr lang="en-US" sz="800" baseline="30000" dirty="0" smtClean="0">
                <a:solidFill>
                  <a:schemeClr val="bg1"/>
                </a:solidFill>
                <a:latin typeface="Segoe UI Semilight" pitchFamily="34" charset="0"/>
                <a:cs typeface="Segoe UI Semilight" pitchFamily="34" charset="0"/>
              </a:rPr>
              <a:t>+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5156200" y="2002931"/>
            <a:ext cx="219612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 Symbol" pitchFamily="34" charset="0"/>
                <a:ea typeface="Segoe UI Symbol" pitchFamily="34" charset="0"/>
              </a:rPr>
              <a:t>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805127" y="3175000"/>
            <a:ext cx="125034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Segoe UI Symbol" pitchFamily="34" charset="0"/>
                <a:ea typeface="Segoe UI Symbol" pitchFamily="34" charset="0"/>
              </a:rPr>
              <a:t></a:t>
            </a:r>
          </a:p>
          <a:p>
            <a:endParaRPr lang="en-US" sz="2800" dirty="0" err="1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6249" y="1255"/>
            <a:ext cx="569267" cy="5143500"/>
          </a:xfrm>
          <a:prstGeom prst="rect">
            <a:avLst/>
          </a:prstGeom>
        </p:spPr>
      </p:pic>
      <p:grpSp>
        <p:nvGrpSpPr>
          <p:cNvPr id="39" name="Group 38"/>
          <p:cNvGrpSpPr/>
          <p:nvPr/>
        </p:nvGrpSpPr>
        <p:grpSpPr>
          <a:xfrm>
            <a:off x="7010401" y="347664"/>
            <a:ext cx="2042532" cy="496885"/>
            <a:chOff x="7083812" y="809326"/>
            <a:chExt cx="2042532" cy="488311"/>
          </a:xfrm>
        </p:grpSpPr>
        <p:sp>
          <p:nvSpPr>
            <p:cNvPr id="42" name="Rectangle 41"/>
            <p:cNvSpPr/>
            <p:nvPr/>
          </p:nvSpPr>
          <p:spPr bwMode="auto">
            <a:xfrm>
              <a:off x="7083812" y="809326"/>
              <a:ext cx="2042532" cy="488311"/>
            </a:xfrm>
            <a:prstGeom prst="rect">
              <a:avLst/>
            </a:prstGeom>
            <a:solidFill>
              <a:srgbClr val="9900FF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43" name="Picture 4" descr="https://sphotos-a.xx.fbcdn.net/hphotos-ash4/302086_548019133450_2086856518_n.jpg"/>
            <p:cNvPicPr>
              <a:picLocks noChangeAspect="1" noChangeArrowheads="1"/>
            </p:cNvPicPr>
            <p:nvPr/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94202" y="815129"/>
              <a:ext cx="477441" cy="4774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4" name="TextBox 43"/>
            <p:cNvSpPr txBox="1"/>
            <p:nvPr/>
          </p:nvSpPr>
          <p:spPr>
            <a:xfrm>
              <a:off x="7620000" y="858232"/>
              <a:ext cx="1316066" cy="3932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900" dirty="0" smtClean="0">
                  <a:solidFill>
                    <a:schemeClr val="bg1"/>
                  </a:solidFill>
                </a:rPr>
                <a:t>Min Maung</a:t>
              </a:r>
              <a:br>
                <a:rPr lang="en-US" sz="900" dirty="0" smtClean="0">
                  <a:solidFill>
                    <a:schemeClr val="bg1"/>
                  </a:solidFill>
                </a:rPr>
              </a:br>
              <a:endParaRPr lang="en-US" sz="300" dirty="0" smtClean="0">
                <a:solidFill>
                  <a:schemeClr val="bg1"/>
                </a:solidFill>
              </a:endParaRPr>
            </a:p>
            <a:p>
              <a:r>
                <a:rPr lang="en-US" sz="700" dirty="0" smtClean="0">
                  <a:solidFill>
                    <a:schemeClr val="bg1"/>
                  </a:solidFill>
                </a:rPr>
                <a:t>I fixed the code on the site. Good</a:t>
              </a:r>
            </a:p>
            <a:p>
              <a:r>
                <a:rPr lang="en-US" sz="700" dirty="0" smtClean="0">
                  <a:solidFill>
                    <a:schemeClr val="bg1"/>
                  </a:solidFill>
                </a:rPr>
                <a:t>to go.</a:t>
              </a: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8839200" y="1124220"/>
              <a:ext cx="157094" cy="1538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000" dirty="0" smtClean="0">
                  <a:solidFill>
                    <a:schemeClr val="bg1"/>
                  </a:solidFill>
                  <a:latin typeface="Segoe UI Symbol" panose="020B0502040204020203" pitchFamily="34" charset="0"/>
                  <a:ea typeface="Segoe UI Symbol" panose="020B0502040204020203" pitchFamily="34" charset="0"/>
                </a:rPr>
                <a:t></a:t>
              </a:r>
              <a:endParaRPr lang="en-US" sz="1000" dirty="0">
                <a:solidFill>
                  <a:schemeClr val="bg1"/>
                </a:solidFill>
                <a:latin typeface="Segoe UI Symbol" panose="020B0502040204020203" pitchFamily="34" charset="0"/>
                <a:ea typeface="Segoe UI Symbol" panose="020B0502040204020203" pitchFamily="34" charset="0"/>
              </a:endParaRPr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7010401" y="902494"/>
            <a:ext cx="2042532" cy="491331"/>
            <a:chOff x="7010401" y="902494"/>
            <a:chExt cx="2042532" cy="491331"/>
          </a:xfrm>
        </p:grpSpPr>
        <p:sp>
          <p:nvSpPr>
            <p:cNvPr id="47" name="Rectangle 46"/>
            <p:cNvSpPr/>
            <p:nvPr/>
          </p:nvSpPr>
          <p:spPr bwMode="auto">
            <a:xfrm>
              <a:off x="7010401" y="902494"/>
              <a:ext cx="2042532" cy="491331"/>
            </a:xfrm>
            <a:prstGeom prst="rect">
              <a:avLst/>
            </a:prstGeom>
            <a:solidFill>
              <a:srgbClr val="9900FF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7546589" y="952864"/>
              <a:ext cx="660437" cy="2923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900" dirty="0" smtClean="0">
                  <a:solidFill>
                    <a:schemeClr val="bg1"/>
                  </a:solidFill>
                </a:rPr>
                <a:t>Clark Sell</a:t>
              </a:r>
              <a:br>
                <a:rPr lang="en-US" sz="900" dirty="0" smtClean="0">
                  <a:solidFill>
                    <a:schemeClr val="bg1"/>
                  </a:solidFill>
                </a:rPr>
              </a:br>
              <a:endParaRPr lang="en-US" sz="300" dirty="0" smtClean="0">
                <a:solidFill>
                  <a:schemeClr val="bg1"/>
                </a:solidFill>
              </a:endParaRPr>
            </a:p>
            <a:p>
              <a:r>
                <a:rPr lang="en-US" sz="700" dirty="0" smtClean="0">
                  <a:solidFill>
                    <a:schemeClr val="bg1"/>
                  </a:solidFill>
                </a:rPr>
                <a:t>Is this thing live?</a:t>
              </a: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8765789" y="1218852"/>
              <a:ext cx="157094" cy="1538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000" dirty="0" smtClean="0">
                  <a:solidFill>
                    <a:schemeClr val="bg1"/>
                  </a:solidFill>
                  <a:latin typeface="Segoe UI Symbol" panose="020B0502040204020203" pitchFamily="34" charset="0"/>
                  <a:ea typeface="Segoe UI Symbol" panose="020B0502040204020203" pitchFamily="34" charset="0"/>
                </a:rPr>
                <a:t></a:t>
              </a:r>
              <a:endParaRPr lang="en-US" sz="1000" dirty="0">
                <a:solidFill>
                  <a:schemeClr val="bg1"/>
                </a:solidFill>
                <a:latin typeface="Segoe UI Symbol" panose="020B0502040204020203" pitchFamily="34" charset="0"/>
                <a:ea typeface="Segoe UI Symbol" panose="020B0502040204020203" pitchFamily="34" charset="0"/>
              </a:endParaRPr>
            </a:p>
          </p:txBody>
        </p:sp>
        <p:pic>
          <p:nvPicPr>
            <p:cNvPr id="50" name="Picture 6" descr="Profile picture"/>
            <p:cNvPicPr>
              <a:picLocks noChangeAspect="1" noChangeArrowheads="1"/>
            </p:cNvPicPr>
            <p:nvPr/>
          </p:nvPicPr>
          <p:blipFill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20791" y="909761"/>
              <a:ext cx="477441" cy="4774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614401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90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41702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84319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2445" fill="hold"/>
                                        <p:tgtEl>
                                          <p:spTgt spid="3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1.32675E-6 L -0.0007 -0.19994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" y="-999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" presetClass="entr" presetSubtype="2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2" presetClass="exit" presetSubtype="2" fill="hold" nodeType="afterEffect">
                                  <p:stCondLst>
                                    <p:cond delay="2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7000"/>
                            </p:stCondLst>
                            <p:childTnLst>
                              <p:par>
                                <p:cTn id="34" presetID="2" presetClass="exit" presetSubtype="2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50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video>
              <p:cMediaNode vol="80000">
                <p:cTn id="51" repeatCount="indefinite" fill="hold" display="0">
                  <p:stCondLst>
                    <p:cond delay="indefinite"/>
                  </p:stCondLst>
                </p:cTn>
                <p:tgtEl>
                  <p:spTgt spid="24"/>
                </p:tgtEl>
              </p:cMediaNode>
            </p:video>
            <p:video>
              <p:cMediaNode vol="80000">
                <p:cTn id="52" repeatCount="indefinite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  <p:video>
              <p:cMediaNode vol="80000">
                <p:cTn id="53" repeatCount="indefinite" fill="hold" display="0">
                  <p:stCondLst>
                    <p:cond delay="indefinite"/>
                  </p:stCondLst>
                </p:cTn>
                <p:tgtEl>
                  <p:spTgt spid="37"/>
                </p:tgtEl>
              </p:cMediaNode>
            </p:video>
          </p:childTnLst>
        </p:cTn>
      </p:par>
    </p:tnLst>
    <p:bldLst>
      <p:bldP spid="3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4212" y="1083562"/>
            <a:ext cx="8143088" cy="1246495"/>
          </a:xfrm>
        </p:spPr>
        <p:txBody>
          <a:bodyPr/>
          <a:lstStyle/>
          <a:p>
            <a:r>
              <a:rPr lang="en-US" sz="4500" dirty="0" smtClean="0"/>
              <a:t>Tiles, Toast, Share, Settings, Roam...</a:t>
            </a:r>
            <a:endParaRPr lang="en-US" sz="45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sz="3200" dirty="0" smtClean="0"/>
              <a:t>Lwin Maung</a:t>
            </a:r>
          </a:p>
          <a:p>
            <a:r>
              <a:rPr lang="en-US" sz="1800" dirty="0" smtClean="0"/>
              <a:t>      @lmaung</a:t>
            </a:r>
          </a:p>
          <a:p>
            <a:r>
              <a:rPr lang="en-US" sz="1400" dirty="0" smtClean="0">
                <a:latin typeface="Segoe UI Symbol" panose="020B0502040204020203" pitchFamily="34" charset="0"/>
                <a:ea typeface="Segoe UI Symbol" panose="020B0502040204020203" pitchFamily="34" charset="0"/>
              </a:rPr>
              <a:t></a:t>
            </a:r>
            <a:r>
              <a:rPr lang="en-US" sz="1800" dirty="0" smtClean="0">
                <a:latin typeface="Segoe UI Symbol" panose="020B0502040204020203" pitchFamily="34" charset="0"/>
                <a:ea typeface="Segoe UI Symbol" panose="020B0502040204020203" pitchFamily="34" charset="0"/>
              </a:rPr>
              <a:t>  </a:t>
            </a:r>
            <a:r>
              <a:rPr lang="en-US" sz="1800" dirty="0" smtClean="0"/>
              <a:t>lwin@maungs.com</a:t>
            </a:r>
          </a:p>
          <a:p>
            <a:r>
              <a:rPr lang="en-US" sz="1600" dirty="0" smtClean="0">
                <a:latin typeface="Segoe UI Symbol" pitchFamily="34" charset="0"/>
                <a:ea typeface="Segoe UI Symbol" pitchFamily="34" charset="0"/>
              </a:rPr>
              <a:t></a:t>
            </a:r>
            <a:r>
              <a:rPr lang="en-US" sz="2400" dirty="0" smtClean="0">
                <a:latin typeface="Segoe UI Symbol" panose="020B0502040204020203" pitchFamily="34" charset="0"/>
                <a:ea typeface="Segoe UI Symbol" panose="020B0502040204020203" pitchFamily="34" charset="0"/>
              </a:rPr>
              <a:t> </a:t>
            </a:r>
            <a:r>
              <a:rPr lang="en-US" sz="1800" dirty="0" smtClean="0"/>
              <a:t>www.pressffive.com</a:t>
            </a:r>
          </a:p>
          <a:p>
            <a:r>
              <a:rPr lang="en-US" sz="1800" dirty="0" smtClean="0"/>
              <a:t>Managing Director, Accolade Systems</a:t>
            </a:r>
            <a:endParaRPr lang="en-US" sz="1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50" y="2927380"/>
            <a:ext cx="400050" cy="40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596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084" y="-1695450"/>
            <a:ext cx="9245600" cy="693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665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0192" y="0"/>
            <a:ext cx="5153808" cy="51435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Infortainment</a:t>
            </a:r>
            <a:r>
              <a:rPr lang="en-US" dirty="0" smtClean="0"/>
              <a:t> universe</a:t>
            </a:r>
            <a:endParaRPr lang="en-US" dirty="0">
              <a:solidFill>
                <a:srgbClr val="C00000">
                  <a:alpha val="99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9763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7613"/>
            <a:ext cx="9144000" cy="6093619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Change in volume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289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etro Template-Template White-Blue">
  <a:themeElements>
    <a:clrScheme name="DPE">
      <a:dk1>
        <a:srgbClr val="000000"/>
      </a:dk1>
      <a:lt1>
        <a:srgbClr val="FFFFFF"/>
      </a:lt1>
      <a:dk2>
        <a:srgbClr val="00BCF2"/>
      </a:dk2>
      <a:lt2>
        <a:srgbClr val="D2D2D2"/>
      </a:lt2>
      <a:accent1>
        <a:srgbClr val="0072C6"/>
      </a:accent1>
      <a:accent2>
        <a:srgbClr val="BAD80A"/>
      </a:accent2>
      <a:accent3>
        <a:srgbClr val="FF8C00"/>
      </a:accent3>
      <a:accent4>
        <a:srgbClr val="B4009E"/>
      </a:accent4>
      <a:accent5>
        <a:srgbClr val="55D455"/>
      </a:accent5>
      <a:accent6>
        <a:srgbClr val="FFB900"/>
      </a:accent6>
      <a:hlink>
        <a:srgbClr val="008DB5"/>
      </a:hlink>
      <a:folHlink>
        <a:srgbClr val="5EDBFF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2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 defTabSz="914099" fontAlgn="base">
          <a:spcBef>
            <a:spcPct val="0"/>
          </a:spcBef>
          <a:spcAft>
            <a:spcPct val="0"/>
          </a:spcAft>
          <a:defRPr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oval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>
          <a:defRPr sz="28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Metro_TT_Blue_16x9_02-12">
  <a:themeElements>
    <a:clrScheme name="DPE">
      <a:dk1>
        <a:srgbClr val="000000"/>
      </a:dk1>
      <a:lt1>
        <a:srgbClr val="FFFFFF"/>
      </a:lt1>
      <a:dk2>
        <a:srgbClr val="0072C6"/>
      </a:dk2>
      <a:lt2>
        <a:srgbClr val="61DDFF"/>
      </a:lt2>
      <a:accent1>
        <a:srgbClr val="00BCF2"/>
      </a:accent1>
      <a:accent2>
        <a:srgbClr val="7FBA00"/>
      </a:accent2>
      <a:accent3>
        <a:srgbClr val="FF8C00"/>
      </a:accent3>
      <a:accent4>
        <a:srgbClr val="B4009E"/>
      </a:accent4>
      <a:accent5>
        <a:srgbClr val="55D455"/>
      </a:accent5>
      <a:accent6>
        <a:srgbClr val="FFB900"/>
      </a:accent6>
      <a:hlink>
        <a:srgbClr val="003963"/>
      </a:hlink>
      <a:folHlink>
        <a:srgbClr val="0072C6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 defTabSz="914099" fontAlgn="base">
          <a:spcBef>
            <a:spcPct val="0"/>
          </a:spcBef>
          <a:spcAft>
            <a:spcPct val="0"/>
          </a:spcAft>
          <a:defRPr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oval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>
          <a:defRPr sz="28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Win8">
  <a:themeElements>
    <a:clrScheme name="METRO">
      <a:dk1>
        <a:srgbClr val="1A1A1A"/>
      </a:dk1>
      <a:lt1>
        <a:sysClr val="window" lastClr="FFFFFF"/>
      </a:lt1>
      <a:dk2>
        <a:srgbClr val="1F497D"/>
      </a:dk2>
      <a:lt2>
        <a:srgbClr val="EEECE1"/>
      </a:lt2>
      <a:accent1>
        <a:srgbClr val="00B9F2"/>
      </a:accent1>
      <a:accent2>
        <a:srgbClr val="EBD23F"/>
      </a:accent2>
      <a:accent3>
        <a:srgbClr val="79C21A"/>
      </a:accent3>
      <a:accent4>
        <a:srgbClr val="E85FA6"/>
      </a:accent4>
      <a:accent5>
        <a:srgbClr val="EA9C2D"/>
      </a:accent5>
      <a:accent6>
        <a:srgbClr val="BB4AD2"/>
      </a:accent6>
      <a:hlink>
        <a:srgbClr val="00B9F2"/>
      </a:hlink>
      <a:folHlink>
        <a:srgbClr val="008AB5"/>
      </a:folHlink>
    </a:clrScheme>
    <a:fontScheme name="Metro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1_Metro_TT_Blue_16x9_02-12">
  <a:themeElements>
    <a:clrScheme name="DPE">
      <a:dk1>
        <a:srgbClr val="000000"/>
      </a:dk1>
      <a:lt1>
        <a:srgbClr val="FFFFFF"/>
      </a:lt1>
      <a:dk2>
        <a:srgbClr val="0072C6"/>
      </a:dk2>
      <a:lt2>
        <a:srgbClr val="61DDFF"/>
      </a:lt2>
      <a:accent1>
        <a:srgbClr val="00BCF2"/>
      </a:accent1>
      <a:accent2>
        <a:srgbClr val="7FBA00"/>
      </a:accent2>
      <a:accent3>
        <a:srgbClr val="FF8C00"/>
      </a:accent3>
      <a:accent4>
        <a:srgbClr val="B4009E"/>
      </a:accent4>
      <a:accent5>
        <a:srgbClr val="55D455"/>
      </a:accent5>
      <a:accent6>
        <a:srgbClr val="FFB900"/>
      </a:accent6>
      <a:hlink>
        <a:srgbClr val="003963"/>
      </a:hlink>
      <a:folHlink>
        <a:srgbClr val="0072C6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 defTabSz="914099" fontAlgn="base">
          <a:spcBef>
            <a:spcPct val="0"/>
          </a:spcBef>
          <a:spcAft>
            <a:spcPct val="0"/>
          </a:spcAft>
          <a:defRPr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oval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>
          <a:defRPr sz="28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</a:theme>
</file>

<file path=ppt/theme/theme5.xml><?xml version="1.0" encoding="utf-8"?>
<a:theme xmlns:a="http://schemas.openxmlformats.org/drawingml/2006/main" name="2_Metro_TT_Blue_16x9_02-12">
  <a:themeElements>
    <a:clrScheme name="DPE">
      <a:dk1>
        <a:srgbClr val="000000"/>
      </a:dk1>
      <a:lt1>
        <a:srgbClr val="FFFFFF"/>
      </a:lt1>
      <a:dk2>
        <a:srgbClr val="0072C6"/>
      </a:dk2>
      <a:lt2>
        <a:srgbClr val="61DDFF"/>
      </a:lt2>
      <a:accent1>
        <a:srgbClr val="00BCF2"/>
      </a:accent1>
      <a:accent2>
        <a:srgbClr val="7FBA00"/>
      </a:accent2>
      <a:accent3>
        <a:srgbClr val="FF8C00"/>
      </a:accent3>
      <a:accent4>
        <a:srgbClr val="B4009E"/>
      </a:accent4>
      <a:accent5>
        <a:srgbClr val="55D455"/>
      </a:accent5>
      <a:accent6>
        <a:srgbClr val="FFB900"/>
      </a:accent6>
      <a:hlink>
        <a:srgbClr val="003963"/>
      </a:hlink>
      <a:folHlink>
        <a:srgbClr val="0072C6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 defTabSz="914099" fontAlgn="base">
          <a:spcBef>
            <a:spcPct val="0"/>
          </a:spcBef>
          <a:spcAft>
            <a:spcPct val="0"/>
          </a:spcAft>
          <a:defRPr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oval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>
          <a:defRPr sz="28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</a:theme>
</file>

<file path=ppt/theme/theme6.xml><?xml version="1.0" encoding="utf-8"?>
<a:theme xmlns:a="http://schemas.openxmlformats.org/drawingml/2006/main" name="1_Metro Template-Template White-Blue">
  <a:themeElements>
    <a:clrScheme name="DPE">
      <a:dk1>
        <a:srgbClr val="000000"/>
      </a:dk1>
      <a:lt1>
        <a:srgbClr val="FFFFFF"/>
      </a:lt1>
      <a:dk2>
        <a:srgbClr val="00BCF2"/>
      </a:dk2>
      <a:lt2>
        <a:srgbClr val="D2D2D2"/>
      </a:lt2>
      <a:accent1>
        <a:srgbClr val="0072C6"/>
      </a:accent1>
      <a:accent2>
        <a:srgbClr val="BAD80A"/>
      </a:accent2>
      <a:accent3>
        <a:srgbClr val="FF8C00"/>
      </a:accent3>
      <a:accent4>
        <a:srgbClr val="B4009E"/>
      </a:accent4>
      <a:accent5>
        <a:srgbClr val="55D455"/>
      </a:accent5>
      <a:accent6>
        <a:srgbClr val="FFB900"/>
      </a:accent6>
      <a:hlink>
        <a:srgbClr val="008DB5"/>
      </a:hlink>
      <a:folHlink>
        <a:srgbClr val="5EDBFF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2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 defTabSz="914099" fontAlgn="base">
          <a:spcBef>
            <a:spcPct val="0"/>
          </a:spcBef>
          <a:spcAft>
            <a:spcPct val="0"/>
          </a:spcAft>
          <a:defRPr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oval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>
          <a:defRPr sz="28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2829</TotalTime>
  <Words>322</Words>
  <Application>Microsoft Office PowerPoint</Application>
  <PresentationFormat>On-screen Show (16:9)</PresentationFormat>
  <Paragraphs>125</Paragraphs>
  <Slides>33</Slides>
  <Notes>9</Notes>
  <HiddenSlides>4</HiddenSlides>
  <MMClips>4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33</vt:i4>
      </vt:variant>
    </vt:vector>
  </HeadingPairs>
  <TitlesOfParts>
    <vt:vector size="49" baseType="lpstr">
      <vt:lpstr>Arial</vt:lpstr>
      <vt:lpstr>Calibri</vt:lpstr>
      <vt:lpstr>Consolas</vt:lpstr>
      <vt:lpstr>Courier New</vt:lpstr>
      <vt:lpstr>Helvetica LT Std UltCompressed</vt:lpstr>
      <vt:lpstr>Segoe UI</vt:lpstr>
      <vt:lpstr>Segoe UI Light</vt:lpstr>
      <vt:lpstr>Segoe UI Semilight</vt:lpstr>
      <vt:lpstr>Segoe UI Symbol</vt:lpstr>
      <vt:lpstr>Wingdings</vt:lpstr>
      <vt:lpstr>Metro Template-Template White-Blue</vt:lpstr>
      <vt:lpstr>Metro_TT_Blue_16x9_02-12</vt:lpstr>
      <vt:lpstr>Win8</vt:lpstr>
      <vt:lpstr>1_Metro_TT_Blue_16x9_02-12</vt:lpstr>
      <vt:lpstr>2_Metro_TT_Blue_16x9_02-12</vt:lpstr>
      <vt:lpstr>1_Metro Template-Template White-Blue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Tiles, Toast, Share, Settings, Roam...</vt:lpstr>
      <vt:lpstr>PowerPoint Presentation</vt:lpstr>
      <vt:lpstr>Infortainment universe</vt:lpstr>
      <vt:lpstr>Change in volume</vt:lpstr>
      <vt:lpstr>Delivery of information</vt:lpstr>
      <vt:lpstr>Social interactions</vt:lpstr>
      <vt:lpstr>Hunger for infotainment</vt:lpstr>
      <vt:lpstr>PowerPoint Presentation</vt:lpstr>
      <vt:lpstr>PowerPoint Presentation</vt:lpstr>
      <vt:lpstr>Plays well with others</vt:lpstr>
      <vt:lpstr>Be heard</vt:lpstr>
      <vt:lpstr>Sharing is caring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This is not about…</vt:lpstr>
      <vt:lpstr>&lt;grid&gt; abc &lt;/grid&gt;</vt:lpstr>
      <vt:lpstr>&lt;html&gt; abc &lt;/html&gt;</vt:lpstr>
      <vt:lpstr>PowerPoint Presentation</vt:lpstr>
      <vt:lpstr>Tile Templates</vt:lpstr>
      <vt:lpstr>Notifications templates</vt:lpstr>
      <vt:lpstr>User Data vs. App Data</vt:lpstr>
      <vt:lpstr>App Data CAN Roam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Designing a Metro Style App</dc:title>
  <dc:creator>Lwin Maung</dc:creator>
  <cp:lastModifiedBy>Lwin Maung</cp:lastModifiedBy>
  <cp:revision>161</cp:revision>
  <dcterms:created xsi:type="dcterms:W3CDTF">2006-08-16T00:00:00Z</dcterms:created>
  <dcterms:modified xsi:type="dcterms:W3CDTF">2012-09-29T09:42:35Z</dcterms:modified>
</cp:coreProperties>
</file>